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62" r:id="rId2"/>
    <p:sldId id="263" r:id="rId3"/>
    <p:sldId id="258" r:id="rId4"/>
    <p:sldId id="264" r:id="rId5"/>
    <p:sldId id="259" r:id="rId6"/>
    <p:sldId id="266" r:id="rId7"/>
    <p:sldId id="276" r:id="rId8"/>
    <p:sldId id="256" r:id="rId9"/>
    <p:sldId id="261" r:id="rId10"/>
    <p:sldId id="267" r:id="rId11"/>
    <p:sldId id="268" r:id="rId12"/>
    <p:sldId id="277" r:id="rId13"/>
    <p:sldId id="284" r:id="rId14"/>
    <p:sldId id="285" r:id="rId15"/>
    <p:sldId id="278" r:id="rId16"/>
    <p:sldId id="269" r:id="rId17"/>
    <p:sldId id="286" r:id="rId18"/>
    <p:sldId id="287" r:id="rId19"/>
    <p:sldId id="280" r:id="rId20"/>
    <p:sldId id="271" r:id="rId21"/>
    <p:sldId id="272" r:id="rId22"/>
    <p:sldId id="282" r:id="rId23"/>
    <p:sldId id="281" r:id="rId24"/>
    <p:sldId id="273" r:id="rId25"/>
    <p:sldId id="275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6A80"/>
    <a:srgbClr val="EA5B79"/>
    <a:srgbClr val="8BD6E4"/>
    <a:srgbClr val="ABC6E7"/>
    <a:srgbClr val="76C2AF"/>
    <a:srgbClr val="E1D5E7"/>
    <a:srgbClr val="B8D338"/>
    <a:srgbClr val="0095D5"/>
    <a:srgbClr val="A5C639"/>
    <a:srgbClr val="186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9" autoAdjust="0"/>
    <p:restoredTop sz="72007" autoAdjust="0"/>
  </p:normalViewPr>
  <p:slideViewPr>
    <p:cSldViewPr snapToGrid="0">
      <p:cViewPr varScale="1">
        <p:scale>
          <a:sx n="52" d="100"/>
          <a:sy n="52" d="100"/>
        </p:scale>
        <p:origin x="1470" y="36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0D56D-6662-4041-BABB-F27CBE88DDAB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E5F56-DE20-47DB-B12A-CB07E6EC258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6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73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besoins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54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L’application</a:t>
            </a:r>
            <a:r>
              <a:rPr lang="en-US" b="1" dirty="0"/>
              <a:t> </a:t>
            </a:r>
            <a:r>
              <a:rPr lang="en-US" b="1" dirty="0" err="1"/>
              <a:t>posséde</a:t>
            </a:r>
            <a:r>
              <a:rPr lang="en-US" b="1" dirty="0"/>
              <a:t> 3 </a:t>
            </a:r>
            <a:r>
              <a:rPr lang="en-US" b="1" dirty="0" err="1"/>
              <a:t>acteurs</a:t>
            </a:r>
            <a:endParaRPr lang="en-US" b="1" dirty="0"/>
          </a:p>
          <a:p>
            <a:r>
              <a:rPr lang="en-US" b="1" dirty="0" err="1"/>
              <a:t>proprietaire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80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For the Administrator he wants to be able to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32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 application have to fulfill a number of requirements for the pastry owner as well such 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57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Actually the client can be either a customer or a visitor:</a:t>
            </a:r>
          </a:p>
          <a:p>
            <a:r>
              <a:rPr lang="en-US" b="1" dirty="0"/>
              <a:t>The Visitor wants to be able to : </a:t>
            </a:r>
          </a:p>
          <a:p>
            <a:r>
              <a:rPr lang="en-US" b="1" dirty="0"/>
              <a:t>As for the customer he need to have access to his account ….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25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Sécurité: chaque compte est sécurisé par un email et un mot de passe</a:t>
            </a:r>
          </a:p>
          <a:p>
            <a:pPr lvl="0" rtl="0"/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Performance: réponse rapide</a:t>
            </a:r>
          </a:p>
          <a:p>
            <a:pPr lvl="0" rtl="0"/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Fiabilité: tolérance aux pannes</a:t>
            </a:r>
          </a:p>
          <a:p>
            <a:pPr lvl="0" rtl="0"/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Maintenabilité: facile à mainteneur  et à faire évoluer</a:t>
            </a:r>
          </a:p>
          <a:p>
            <a:pPr lvl="0" rtl="0"/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disponibilité: il peut être utilisé n'importe où et n'</a:t>
            </a:r>
            <a:r>
              <a:rPr lang="fr-F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importequand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49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 for the conception, I will present the use case and the class diagrams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3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Starting by the use case diagram of the web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70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For the mobile application I provided this use case diagram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60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 class diagram is really important for this application, it is the link between both the web and the mobile app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7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ll</a:t>
            </a:r>
            <a:r>
              <a:rPr lang="en-US" b="1" dirty="0"/>
              <a:t> begin by mentioning the plan used to make this project 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Starting by a brief introduction, followed by the presentation of the company where the internship took place, passing over to the Problematic and the solution  for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 Than </a:t>
            </a:r>
            <a:r>
              <a:rPr lang="en-US" b="1" dirty="0" err="1"/>
              <a:t>i</a:t>
            </a:r>
            <a:r>
              <a:rPr lang="en-US" b="1" dirty="0"/>
              <a:t> will move on to the requirements and the realization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, finally </a:t>
            </a:r>
            <a:r>
              <a:rPr lang="en-US" b="1" dirty="0" err="1"/>
              <a:t>i</a:t>
            </a:r>
            <a:r>
              <a:rPr lang="en-US" b="1" dirty="0"/>
              <a:t> will finish this presentation with a conclusion and some perspectives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661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 implementation of the application is a critical part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01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Commençant par le backend des deux applications où nous avons utilisé le modèle de conception du contrôleur de vue de modèle pour créer nos API</a:t>
            </a:r>
          </a:p>
          <a:p>
            <a:r>
              <a:rPr lang="fr-FR" b="1" dirty="0"/>
              <a:t>Ensuite, nous avons le front-office qui était basé sur le modèle de modèle vue </a:t>
            </a:r>
            <a:r>
              <a:rPr lang="fr-FR" b="1" dirty="0" err="1"/>
              <a:t>vue</a:t>
            </a:r>
            <a:r>
              <a:rPr lang="fr-FR" b="1" dirty="0"/>
              <a:t>,</a:t>
            </a:r>
          </a:p>
          <a:p>
            <a:r>
              <a:rPr lang="fr-FR" b="1" dirty="0"/>
              <a:t>Et pour le Backoffice, nous avons utilisé le présentateur de la vue Modèle.</a:t>
            </a:r>
          </a:p>
          <a:p>
            <a:r>
              <a:rPr lang="fr-FR" b="1" dirty="0"/>
              <a:t>Les trois modèles facilitent grandement le travail et la création d'un code organisé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98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/>
              <a:t>**I will be presenting some of the most important technologies that were used in this work starting by Laravel .</a:t>
            </a:r>
          </a:p>
          <a:p>
            <a:r>
              <a:rPr lang="en-US" b="1" dirty="0"/>
              <a:t> Swagger was also use for the documentation of the APIs.</a:t>
            </a:r>
          </a:p>
          <a:p>
            <a:r>
              <a:rPr lang="en-US" b="1" dirty="0"/>
              <a:t>**Vuejs was actually a life saver at this point, SSR: </a:t>
            </a:r>
            <a:r>
              <a:rPr lang="en-US" dirty="0"/>
              <a:t>Server side rendering </a:t>
            </a:r>
            <a:r>
              <a:rPr lang="en-US" b="1" dirty="0" err="1"/>
              <a:t>PWA:</a:t>
            </a:r>
            <a:r>
              <a:rPr lang="en-US" dirty="0" err="1"/>
              <a:t>Progressive</a:t>
            </a:r>
            <a:r>
              <a:rPr lang="en-US" dirty="0"/>
              <a:t> web app</a:t>
            </a:r>
            <a:endParaRPr lang="en-US" b="1" dirty="0"/>
          </a:p>
          <a:p>
            <a:r>
              <a:rPr lang="en-US" b="1" dirty="0"/>
              <a:t>**And for the mobile application we used Android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41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For the demonstration I will be presenting a video of the most important scenarios.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32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Last but not least the conclusion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79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On a </a:t>
            </a:r>
            <a:r>
              <a:rPr lang="fr-FR" b="1" dirty="0" err="1"/>
              <a:t>presente</a:t>
            </a:r>
            <a:r>
              <a:rPr lang="fr-FR" b="1" dirty="0"/>
              <a:t> la problématique et la solution, en donnant toutes les besoins </a:t>
            </a:r>
            <a:r>
              <a:rPr lang="fr-FR" b="1" dirty="0" err="1"/>
              <a:t>fonc</a:t>
            </a:r>
            <a:r>
              <a:rPr lang="fr-FR" b="1" dirty="0"/>
              <a:t> et non-</a:t>
            </a:r>
            <a:r>
              <a:rPr lang="fr-FR" b="1" dirty="0" err="1"/>
              <a:t>fonc</a:t>
            </a:r>
            <a:r>
              <a:rPr lang="fr-FR" b="1" dirty="0"/>
              <a:t> et la conception, mais j'ai également présenté l'application en donnant les technologies utilisées telles que Laravel, Vuejs, Android, etc</a:t>
            </a:r>
            <a:r>
              <a:rPr lang="fr-FR" b="1"/>
              <a:t>., </a:t>
            </a:r>
          </a:p>
          <a:p>
            <a:r>
              <a:rPr lang="fr-FR"/>
              <a:t>Cependant</a:t>
            </a:r>
            <a:r>
              <a:rPr lang="fr-FR" dirty="0"/>
              <a:t>, le travail ne doit pas s'arrêter là. En tant que perspective que je voudrais offrir, le client peut effectuer sa commande personnelle, il peut créer un produit 3 d et il peut également payer en ligne.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49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your attention, I will be happy to answer any questions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83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Following the previous plan </a:t>
            </a:r>
            <a:r>
              <a:rPr lang="en-US" b="1" dirty="0" err="1"/>
              <a:t>i</a:t>
            </a:r>
            <a:r>
              <a:rPr lang="en-US" b="1" dirty="0"/>
              <a:t> will be starting by the introduction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53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fr-FR" b="1" dirty="0"/>
              <a:t>Le lien entre les </a:t>
            </a:r>
            <a:r>
              <a:rPr lang="fr-FR" b="1" dirty="0" err="1"/>
              <a:t>patisseries</a:t>
            </a:r>
            <a:r>
              <a:rPr lang="fr-FR" b="1" dirty="0"/>
              <a:t> et les consommateurs n’a jamais été coupé,</a:t>
            </a:r>
          </a:p>
          <a:p>
            <a:r>
              <a:rPr lang="fr-FR" b="1" dirty="0"/>
              <a:t> les </a:t>
            </a:r>
            <a:r>
              <a:rPr lang="fr-FR" b="1" dirty="0" err="1"/>
              <a:t>patisseries</a:t>
            </a:r>
            <a:r>
              <a:rPr lang="fr-FR" b="1" dirty="0"/>
              <a:t> étant l’un des plus importants établissements de restauration.</a:t>
            </a:r>
          </a:p>
          <a:p>
            <a:r>
              <a:rPr lang="fr-FR" b="1" dirty="0"/>
              <a:t>Ils sont vraiment demandés, pour la plupart des </a:t>
            </a:r>
            <a:r>
              <a:rPr lang="fr-FR" b="1" dirty="0" err="1"/>
              <a:t>evenements</a:t>
            </a:r>
            <a:r>
              <a:rPr lang="fr-FR" b="1" dirty="0"/>
              <a:t>, car ils vous permettent d’exprimer votre créativité,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28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 what is the problem here?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89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Je </a:t>
            </a:r>
            <a:r>
              <a:rPr lang="en-US" b="1" dirty="0" err="1"/>
              <a:t>vous</a:t>
            </a:r>
            <a:r>
              <a:rPr lang="en-US" b="1" dirty="0"/>
              <a:t> </a:t>
            </a:r>
            <a:r>
              <a:rPr lang="en-US" b="1" dirty="0" err="1"/>
              <a:t>presnete</a:t>
            </a:r>
            <a:r>
              <a:rPr lang="en-US" b="1" dirty="0"/>
              <a:t> 3 solutions </a:t>
            </a:r>
            <a:r>
              <a:rPr lang="en-US" b="1" dirty="0" err="1"/>
              <a:t>existants</a:t>
            </a:r>
            <a:endParaRPr lang="en-US" b="1" dirty="0"/>
          </a:p>
          <a:p>
            <a:r>
              <a:rPr lang="en-US" b="1" dirty="0" err="1"/>
              <a:t>Réseaux</a:t>
            </a:r>
            <a:r>
              <a:rPr lang="en-US" b="1" dirty="0"/>
              <a:t> </a:t>
            </a:r>
            <a:r>
              <a:rPr lang="en-US" b="1" dirty="0" err="1"/>
              <a:t>sociaux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2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*Le problème qui doit être souligné est le fait que les réseaux sociaux prennent beaucoup de temps et qu’ils ne sont pas toujours fiables</a:t>
            </a:r>
          </a:p>
          <a:p>
            <a:r>
              <a:rPr lang="fr-FR" b="1" dirty="0"/>
              <a:t>*Google map a également montré quelques points faibles, les pâtisseries qui y sont trouvées sont ajoutées par les utilisateurs et non pas le propriétaire de la pâtisserie lui-même</a:t>
            </a:r>
          </a:p>
          <a:p>
            <a:r>
              <a:rPr lang="fr-FR" b="1" dirty="0"/>
              <a:t>*Yelp est un site web et application mobile qui est destiné pour les commentaires et n’est pas disponible en Tunisie.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66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 problematic opens doors to the proposed 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20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Notre solution </a:t>
            </a:r>
            <a:r>
              <a:rPr lang="en-US" b="1" dirty="0" err="1"/>
              <a:t>est</a:t>
            </a:r>
            <a:r>
              <a:rPr lang="en-US" b="1" dirty="0"/>
              <a:t> </a:t>
            </a:r>
            <a:r>
              <a:rPr lang="en-US" b="1" dirty="0" err="1"/>
              <a:t>une</a:t>
            </a:r>
            <a:r>
              <a:rPr lang="en-US" b="1" dirty="0"/>
              <a:t> application web pour la gestion des patisseries</a:t>
            </a:r>
          </a:p>
          <a:p>
            <a:r>
              <a:rPr lang="en-US" b="1" dirty="0"/>
              <a:t>Et </a:t>
            </a:r>
            <a:r>
              <a:rPr lang="en-US" b="1" dirty="0" err="1"/>
              <a:t>une</a:t>
            </a:r>
            <a:r>
              <a:rPr lang="en-US" b="1" dirty="0"/>
              <a:t> application mobile pour la gestion des </a:t>
            </a:r>
            <a:r>
              <a:rPr lang="en-US" b="1" dirty="0" err="1"/>
              <a:t>commandes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E5F56-DE20-47DB-B12A-CB07E6EC25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0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5B8DEA-0D51-4E11-89A5-437CA18B6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4408A7A-038C-4D5B-ABB1-AFF09E2A2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F94B16-E7AA-41C4-BA77-E2A90E32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7E59-3EC5-4767-B504-DB84927EB065}" type="datetime1">
              <a:rPr lang="en-US" smtClean="0"/>
              <a:t>6/25/2019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3C6690-85BB-4A3F-8931-E16EA52D6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643C8E-D223-4095-A85F-EA70384C6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08239-F828-41CE-9D65-B1B8891357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47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2E9319-AF9B-4933-9FF7-137B86C3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E638E7D-452E-483F-BEB0-7DA3F257A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73DDBC-9377-4BF8-B51D-6C03BDE9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57887-8B5B-4D95-AA6F-F760FDFE2E25}" type="datetime1">
              <a:rPr lang="en-US" smtClean="0"/>
              <a:t>6/25/2019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26C002-5F65-47B7-86C9-1F3185F27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494947-2B2B-46DC-9481-47EB7332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08239-F828-41CE-9D65-B1B8891357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84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B1697A1-E83E-478C-B7A8-B9CC86F58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253011-569A-4339-B97B-920EB5D0F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54A3FF-2532-4B10-A91B-0497F085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10212-3F62-4B8E-AAB5-98499844F22C}" type="datetime1">
              <a:rPr lang="en-US" smtClean="0"/>
              <a:t>6/25/2019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D2BEA8-C988-4EFB-84A5-F6FC6A187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9D24CC-39BC-4389-A3D3-1FF2CE81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08239-F828-41CE-9D65-B1B8891357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4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6CB847-9D20-46D0-ADD2-9BC3F8A38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3221B6-D777-4336-926B-D228FDF74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DB9CEC-71E4-40E0-A488-F7F3FF53F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1BFF8-FDB6-4A4F-8C5B-444D7B540535}" type="datetime1">
              <a:rPr lang="en-US" smtClean="0"/>
              <a:t>6/25/2019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553102-0C83-4AA3-962C-10EAF1AA8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C87A1B-F302-456E-A268-FB7A43C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08239-F828-41CE-9D65-B1B8891357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33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494185-8C56-4D1B-B0D0-5ECA3E646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51553B-9076-4699-BB15-6918731BE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820E70-B6AD-453A-8B66-32B08673E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64E95-1CF4-44B9-897E-6098821BEFDD}" type="datetime1">
              <a:rPr lang="en-US" smtClean="0"/>
              <a:t>6/25/2019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00E6B3-A421-40A6-90A1-ECAB0D960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B46878-D45D-4017-B6E8-839A8EA4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08239-F828-41CE-9D65-B1B8891357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8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BC1FB-7886-4E28-ADD4-ABCC0CA0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E6B658-8965-4EB0-B11B-8795479B8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711A39C-B412-4EC4-9DE1-2E51C030A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CC280B-E091-46A0-9573-535A7D1E1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0EA5-A1A5-4A53-B255-9EEDAE0D7091}" type="datetime1">
              <a:rPr lang="en-US" smtClean="0"/>
              <a:t>6/25/2019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782E4C0-AF3A-4EBE-949A-80A5DE0D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42C5F8-7CA6-4FD7-A245-33C31C37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08239-F828-41CE-9D65-B1B8891357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6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87CB7B-B170-40C2-805E-BCBB84523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E6DE36-6D73-47F9-B622-204763C27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495352A-F210-44E5-BBA7-8BC90126B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88C5964-E841-4437-BCE9-611B50FC4B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880E5C0-CABE-46F1-8CC0-FE62DB88B4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16E035E-B7EC-44A9-8F7E-3048AE3F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9BFAA-18FF-49DD-8517-3CA6A3A6E383}" type="datetime1">
              <a:rPr lang="en-US" smtClean="0"/>
              <a:t>6/25/2019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D1C06BA-AFDC-46FD-BC0F-4E69EB439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CF5CACD-C01A-429C-8617-33AF3AF9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08239-F828-41CE-9D65-B1B8891357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4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39559E-76D7-4639-945A-060F4BB33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DD275BD-FD05-481B-BD64-C0CE09C1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55BE-4354-47D2-B29B-1F9B83FCC354}" type="datetime1">
              <a:rPr lang="en-US" smtClean="0"/>
              <a:t>6/25/2019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A5C772D-B082-49B6-A91C-00CDD336B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5FD2F6-9378-4931-8309-DF4DC059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08239-F828-41CE-9D65-B1B8891357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00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FBDFE6-DC23-4545-83F0-BC7E3A779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FDCA-BD0C-416B-93C4-A4F89EF19CBA}" type="datetime1">
              <a:rPr lang="en-US" smtClean="0"/>
              <a:t>6/25/2019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D6C835C-49F7-43CF-B09C-C83ECAD42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4FD85F-7E08-4132-83D3-B0FC0276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08239-F828-41CE-9D65-B1B8891357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6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655313-0C40-4E61-9421-47F2BCDCB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B9D6E6-4291-419B-83D6-B27D6EBA3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2B7E87-1EA1-4C37-840B-F68544294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43C28A2-F1AF-4221-AF1D-C7FAD396C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9763-CC0C-4D1D-AAAB-B32DB3157AE5}" type="datetime1">
              <a:rPr lang="en-US" smtClean="0"/>
              <a:t>6/25/2019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813A92-5741-4107-9F09-6C5652A6E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B6A784-2D29-4395-B52F-95D8D206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08239-F828-41CE-9D65-B1B8891357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5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BC0B77-7BE8-4BEC-A708-FEC78A8F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926EC94-863D-431D-B244-9336DD415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D77C2C8-3696-4210-BF4F-78E9AB6CC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237EC9-D30F-49BD-B7E3-7A68A004A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CE9B-E50D-4EBC-9362-C07694B6B7E7}" type="datetime1">
              <a:rPr lang="en-US" smtClean="0"/>
              <a:t>6/25/2019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D77374-07E1-44F1-8FEC-14FA8F325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3DF77C7-99AF-4921-9673-9B6641F1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08239-F828-41CE-9D65-B1B8891357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C98F79-5513-4782-A866-8E25BAABC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3E2289-B9CA-4463-AC20-CE36D03AD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BDA87-729D-4DE3-B0C4-90D2CF873C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F8249-3A45-4621-B828-40468DB75F4A}" type="datetime1">
              <a:rPr lang="en-US" smtClean="0"/>
              <a:t>6/25/2019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66914D-D474-427D-82E9-E87D135E5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3E209D-FFE1-45AD-99D0-BFC74B971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08239-F828-41CE-9D65-B1B8891357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8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9F8644-8F22-4DB8-A416-2BCD57296F9B}"/>
              </a:ext>
            </a:extLst>
          </p:cNvPr>
          <p:cNvSpPr/>
          <p:nvPr/>
        </p:nvSpPr>
        <p:spPr>
          <a:xfrm>
            <a:off x="177501" y="2111709"/>
            <a:ext cx="112631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257B95"/>
                </a:solidFill>
              </a:rPr>
              <a:t>Web application for bakeries management </a:t>
            </a:r>
          </a:p>
          <a:p>
            <a:pPr algn="ctr"/>
            <a:r>
              <a:rPr lang="en-US" sz="3600" b="1" dirty="0">
                <a:solidFill>
                  <a:srgbClr val="257B95"/>
                </a:solidFill>
              </a:rPr>
              <a:t>&amp;</a:t>
            </a:r>
          </a:p>
          <a:p>
            <a:pPr algn="ctr"/>
            <a:r>
              <a:rPr lang="en-US" sz="3600" b="1" dirty="0">
                <a:solidFill>
                  <a:srgbClr val="257B95"/>
                </a:solidFill>
              </a:rPr>
              <a:t> Mobile application for bakeries finder and passing orders</a:t>
            </a:r>
            <a:endParaRPr lang="fr-029" sz="3600" b="1" dirty="0">
              <a:solidFill>
                <a:srgbClr val="257B9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3997351-4E7D-4BDB-BE92-41A71238E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266" y="5219398"/>
            <a:ext cx="4826133" cy="1712279"/>
          </a:xfrm>
          <a:prstGeom prst="rect">
            <a:avLst/>
          </a:prstGeom>
          <a:effectLst/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672921E9-C466-491C-A4CD-8544D607D2B5}"/>
              </a:ext>
            </a:extLst>
          </p:cNvPr>
          <p:cNvGrpSpPr/>
          <p:nvPr/>
        </p:nvGrpSpPr>
        <p:grpSpPr>
          <a:xfrm>
            <a:off x="4826132" y="242049"/>
            <a:ext cx="2539735" cy="799703"/>
            <a:chOff x="5031265" y="47604"/>
            <a:chExt cx="2680356" cy="753735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DFE6630B-F04A-4A18-B07F-4F129FB442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1265" y="47604"/>
              <a:ext cx="733628" cy="753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57279A-F82A-449C-B128-51E82A778E67}"/>
                </a:ext>
              </a:extLst>
            </p:cNvPr>
            <p:cNvSpPr/>
            <p:nvPr/>
          </p:nvSpPr>
          <p:spPr>
            <a:xfrm>
              <a:off x="5711371" y="157844"/>
              <a:ext cx="2000250" cy="6091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i="0" u="none" strike="noStrike" dirty="0">
                  <a:solidFill>
                    <a:srgbClr val="5B5B5C"/>
                  </a:solidFill>
                  <a:effectLst/>
                  <a:latin typeface="Calibri" panose="020F0502020204030204" pitchFamily="34" charset="0"/>
                </a:rPr>
                <a:t>MINISTRY OF HIGHER EDUCATION AND SCIENTIFIC RESEARCH</a:t>
              </a:r>
              <a:r>
                <a:rPr lang="en-US" sz="1200" b="0" i="0" dirty="0">
                  <a:solidFill>
                    <a:srgbClr val="5B5B5C"/>
                  </a:solidFill>
                  <a:effectLst/>
                  <a:latin typeface="Calibri" panose="020F0502020204030204" pitchFamily="34" charset="0"/>
                </a:rPr>
                <a:t>​</a:t>
              </a:r>
              <a:endParaRPr lang="fr-029" sz="1200" dirty="0">
                <a:solidFill>
                  <a:srgbClr val="5B5B5C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390D613-E529-45A5-ABF8-39941827F97E}"/>
              </a:ext>
            </a:extLst>
          </p:cNvPr>
          <p:cNvSpPr/>
          <p:nvPr/>
        </p:nvSpPr>
        <p:spPr>
          <a:xfrm>
            <a:off x="2583883" y="4239178"/>
            <a:ext cx="3439886" cy="1058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fr-FR" sz="2400" b="1" i="0" u="none" strike="noStrike" dirty="0" err="1">
                <a:solidFill>
                  <a:srgbClr val="C54E67"/>
                </a:solidFill>
                <a:effectLst/>
                <a:latin typeface="Calibri" panose="020F0502020204030204" pitchFamily="34" charset="0"/>
              </a:rPr>
              <a:t>Realized</a:t>
            </a:r>
            <a:r>
              <a:rPr lang="fr-FR" sz="2400" b="1" i="0" u="none" strike="noStrike" dirty="0">
                <a:solidFill>
                  <a:srgbClr val="C54E67"/>
                </a:solidFill>
                <a:effectLst/>
                <a:latin typeface="Calibri" panose="020F0502020204030204" pitchFamily="34" charset="0"/>
              </a:rPr>
              <a:t> by</a:t>
            </a:r>
            <a:endParaRPr lang="en-US" sz="2400" b="0" i="0" dirty="0">
              <a:solidFill>
                <a:srgbClr val="C54E67"/>
              </a:solidFill>
              <a:effectLst/>
              <a:latin typeface="Calibri" panose="020F0502020204030204" pitchFamily="34" charset="0"/>
            </a:endParaRPr>
          </a:p>
          <a:p>
            <a:pPr algn="ctr" fontAlgn="base">
              <a:lnSpc>
                <a:spcPct val="150000"/>
              </a:lnSpc>
            </a:pPr>
            <a:r>
              <a:rPr lang="en-US" sz="2000" dirty="0">
                <a:solidFill>
                  <a:srgbClr val="4048AF"/>
                </a:solidFill>
                <a:latin typeface="Segoe UI" panose="020B0502040204020203" pitchFamily="34" charset="0"/>
              </a:rPr>
              <a:t> </a:t>
            </a:r>
            <a:r>
              <a:rPr lang="fr-FR" sz="2000" b="1" i="0" u="none" strike="noStrike" dirty="0">
                <a:effectLst/>
                <a:latin typeface="Calibri" panose="020F0502020204030204" pitchFamily="34" charset="0"/>
              </a:rPr>
              <a:t>Ibtissem CHALBI</a:t>
            </a:r>
            <a:r>
              <a:rPr lang="en-US" sz="2000" b="0" i="0" dirty="0">
                <a:effectLst/>
                <a:latin typeface="Calibri" panose="020F0502020204030204" pitchFamily="34" charset="0"/>
              </a:rPr>
              <a:t>​</a:t>
            </a:r>
            <a:endParaRPr lang="en-US" sz="2000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1FE957-D61B-4B7E-83F8-EC9171BB5D7A}"/>
              </a:ext>
            </a:extLst>
          </p:cNvPr>
          <p:cNvSpPr/>
          <p:nvPr/>
        </p:nvSpPr>
        <p:spPr>
          <a:xfrm>
            <a:off x="7323007" y="4239178"/>
            <a:ext cx="2195473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0" u="none" strike="noStrike" dirty="0">
                <a:solidFill>
                  <a:srgbClr val="C54E67"/>
                </a:solidFill>
                <a:effectLst/>
                <a:latin typeface="Calibri" panose="020F0502020204030204" pitchFamily="34" charset="0"/>
              </a:rPr>
              <a:t>Directed</a:t>
            </a:r>
            <a:r>
              <a:rPr lang="fr-FR" sz="2400" b="1" i="0" u="none" strike="noStrike" dirty="0">
                <a:solidFill>
                  <a:srgbClr val="C54E67"/>
                </a:solidFill>
                <a:effectLst/>
                <a:latin typeface="Calibri" panose="020F0502020204030204" pitchFamily="34" charset="0"/>
              </a:rPr>
              <a:t> by</a:t>
            </a:r>
          </a:p>
          <a:p>
            <a:pPr algn="ctr" fontAlgn="base"/>
            <a:r>
              <a:rPr lang="en-US" sz="2000" b="1" dirty="0"/>
              <a:t>Anis BEN BETTAIEB</a:t>
            </a:r>
          </a:p>
          <a:p>
            <a:pPr algn="ctr" fontAlgn="base"/>
            <a:r>
              <a:rPr lang="en-US" sz="2000" b="1" dirty="0"/>
              <a:t> </a:t>
            </a:r>
            <a:endParaRPr lang="fr-029" sz="20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F6FFA0A-8CC8-4C60-A324-10EB991618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6145" y="-69409"/>
            <a:ext cx="2399114" cy="1111161"/>
          </a:xfrm>
          <a:prstGeom prst="rect">
            <a:avLst/>
          </a:prstGeom>
        </p:spPr>
      </p:pic>
      <p:pic>
        <p:nvPicPr>
          <p:cNvPr id="9" name="Picture 2" descr="RÃ©sultat de recherche d'images pour &quot;epi logo&quot;">
            <a:extLst>
              <a:ext uri="{FF2B5EF4-FFF2-40B4-BE49-F238E27FC236}">
                <a16:creationId xmlns:a16="http://schemas.microsoft.com/office/drawing/2014/main" id="{25D17BD6-B39F-4BE4-A061-1E69B13F8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" y="119741"/>
            <a:ext cx="2399114" cy="79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1587443-FD7B-44D5-864C-AEC65CB04A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03" y="3972478"/>
            <a:ext cx="638175" cy="5334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508F797-E771-4463-AE17-13C163DD2E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399" y="2722664"/>
            <a:ext cx="845081" cy="70633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788D568-1B73-4D00-B734-E2291D77FF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196" y="1503061"/>
            <a:ext cx="777607" cy="66154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605139B-81C9-437A-AC46-CF6A52DA75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65552">
            <a:off x="65284" y="5926882"/>
            <a:ext cx="1171575" cy="98107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EC55FF0-60D2-4C23-8CFD-19F1668191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4299" y="2693569"/>
            <a:ext cx="1171575" cy="98107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1794B03-BD84-4976-955D-3D35D19E29B0}"/>
              </a:ext>
            </a:extLst>
          </p:cNvPr>
          <p:cNvSpPr txBox="1"/>
          <p:nvPr/>
        </p:nvSpPr>
        <p:spPr>
          <a:xfrm>
            <a:off x="1274275" y="6221031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041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 June 2019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95B7B0E-AADF-4C5E-9823-14664EA25BB2}"/>
              </a:ext>
            </a:extLst>
          </p:cNvPr>
          <p:cNvSpPr txBox="1"/>
          <p:nvPr/>
        </p:nvSpPr>
        <p:spPr>
          <a:xfrm>
            <a:off x="10412026" y="6180677"/>
            <a:ext cx="1743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87EAC"/>
                </a:solidFill>
              </a:rPr>
              <a:t>Academic year</a:t>
            </a:r>
          </a:p>
          <a:p>
            <a:pPr algn="ctr"/>
            <a:r>
              <a:rPr lang="en-US" sz="2000" b="1" dirty="0">
                <a:solidFill>
                  <a:srgbClr val="787EAC"/>
                </a:solidFill>
              </a:rPr>
              <a:t>2018/2019 </a:t>
            </a:r>
          </a:p>
        </p:txBody>
      </p:sp>
    </p:spTree>
    <p:extLst>
      <p:ext uri="{BB962C8B-B14F-4D97-AF65-F5344CB8AC3E}">
        <p14:creationId xmlns:p14="http://schemas.microsoft.com/office/powerpoint/2010/main" val="3544760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293B">
            <a:alpha val="6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604A5BA4-F346-4418-9803-99C28EAB6FB3}"/>
              </a:ext>
            </a:extLst>
          </p:cNvPr>
          <p:cNvSpPr/>
          <p:nvPr/>
        </p:nvSpPr>
        <p:spPr>
          <a:xfrm rot="16200000" flipV="1">
            <a:off x="2852058" y="333829"/>
            <a:ext cx="6139542" cy="6502400"/>
          </a:xfrm>
          <a:prstGeom prst="arc">
            <a:avLst>
              <a:gd name="adj1" fmla="val 13391060"/>
              <a:gd name="adj2" fmla="val 8169838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6C9718F-1413-4D2E-B644-2CEAF9F5F82C}"/>
              </a:ext>
            </a:extLst>
          </p:cNvPr>
          <p:cNvSpPr txBox="1"/>
          <p:nvPr/>
        </p:nvSpPr>
        <p:spPr>
          <a:xfrm>
            <a:off x="3819457" y="5330541"/>
            <a:ext cx="42047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4A44EA-4327-498B-85CB-40F9516C3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4649" y="1691434"/>
            <a:ext cx="2734355" cy="279959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355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EBA2734-2573-4F31-883C-8403524B32C4}"/>
              </a:ext>
            </a:extLst>
          </p:cNvPr>
          <p:cNvSpPr txBox="1"/>
          <p:nvPr/>
        </p:nvSpPr>
        <p:spPr>
          <a:xfrm>
            <a:off x="271151" y="165273"/>
            <a:ext cx="1676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667CF51-9B95-4676-BCA3-D871A4A21166}"/>
              </a:ext>
            </a:extLst>
          </p:cNvPr>
          <p:cNvSpPr txBox="1"/>
          <p:nvPr/>
        </p:nvSpPr>
        <p:spPr>
          <a:xfrm>
            <a:off x="410547" y="565383"/>
            <a:ext cx="791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Actors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4B8C115-67C0-4EB6-97BB-4DE39718E988}"/>
              </a:ext>
            </a:extLst>
          </p:cNvPr>
          <p:cNvCxnSpPr/>
          <p:nvPr/>
        </p:nvCxnSpPr>
        <p:spPr>
          <a:xfrm>
            <a:off x="0" y="934715"/>
            <a:ext cx="12192000" cy="0"/>
          </a:xfrm>
          <a:prstGeom prst="line">
            <a:avLst/>
          </a:prstGeom>
          <a:ln>
            <a:solidFill>
              <a:srgbClr val="F1FAF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6AA4FF0A-C4AD-4A83-9FF1-01F27F2A2BA4}"/>
              </a:ext>
            </a:extLst>
          </p:cNvPr>
          <p:cNvSpPr txBox="1">
            <a:spLocks/>
          </p:cNvSpPr>
          <p:nvPr/>
        </p:nvSpPr>
        <p:spPr>
          <a:xfrm>
            <a:off x="9374980" y="63869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008239-F828-41CE-9D65-B1B889135704}" type="slidenum">
              <a:rPr lang="en-US" sz="4000" b="1" smtClean="0">
                <a:solidFill>
                  <a:srgbClr val="FFC000"/>
                </a:solidFill>
              </a:rPr>
              <a:pPr/>
              <a:t>11</a:t>
            </a:fld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A4B737A-1CE2-4463-A432-723366779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9724" y="2718952"/>
            <a:ext cx="872555" cy="76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F05DBCBA-C75A-4B0C-A13A-6C1B163F7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9723" y="2718952"/>
            <a:ext cx="872555" cy="76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A7C371C9-7245-42EA-B950-0913EBA41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9722" y="2718951"/>
            <a:ext cx="872555" cy="76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8CC41CB7-056F-49C1-81E2-96D23BFFAFA3}"/>
              </a:ext>
            </a:extLst>
          </p:cNvPr>
          <p:cNvSpPr txBox="1"/>
          <p:nvPr/>
        </p:nvSpPr>
        <p:spPr>
          <a:xfrm>
            <a:off x="1627437" y="3483884"/>
            <a:ext cx="1662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Administrator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5B76BF-82B0-483C-A51F-3A5A3CD8BE89}"/>
              </a:ext>
            </a:extLst>
          </p:cNvPr>
          <p:cNvSpPr txBox="1"/>
          <p:nvPr/>
        </p:nvSpPr>
        <p:spPr>
          <a:xfrm>
            <a:off x="5301167" y="3483884"/>
            <a:ext cx="1589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E4A99"/>
                </a:solidFill>
              </a:rPr>
              <a:t>Pastry owner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3C06BCE-B8D1-4ECA-9E49-C743CCCB8B1E}"/>
              </a:ext>
            </a:extLst>
          </p:cNvPr>
          <p:cNvSpPr txBox="1"/>
          <p:nvPr/>
        </p:nvSpPr>
        <p:spPr>
          <a:xfrm>
            <a:off x="9487275" y="3483884"/>
            <a:ext cx="799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93202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30872 -4.8148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29648 -4.81481E-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3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EBA2734-2573-4F31-883C-8403524B32C4}"/>
              </a:ext>
            </a:extLst>
          </p:cNvPr>
          <p:cNvSpPr txBox="1"/>
          <p:nvPr/>
        </p:nvSpPr>
        <p:spPr>
          <a:xfrm>
            <a:off x="271151" y="165273"/>
            <a:ext cx="1676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667CF51-9B95-4676-BCA3-D871A4A21166}"/>
              </a:ext>
            </a:extLst>
          </p:cNvPr>
          <p:cNvSpPr txBox="1"/>
          <p:nvPr/>
        </p:nvSpPr>
        <p:spPr>
          <a:xfrm>
            <a:off x="410547" y="565383"/>
            <a:ext cx="252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requirements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4B8C115-67C0-4EB6-97BB-4DE39718E988}"/>
              </a:ext>
            </a:extLst>
          </p:cNvPr>
          <p:cNvCxnSpPr/>
          <p:nvPr/>
        </p:nvCxnSpPr>
        <p:spPr>
          <a:xfrm>
            <a:off x="0" y="934715"/>
            <a:ext cx="12192000" cy="0"/>
          </a:xfrm>
          <a:prstGeom prst="line">
            <a:avLst/>
          </a:prstGeom>
          <a:ln>
            <a:solidFill>
              <a:srgbClr val="F1FAF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A95E77F3-E518-4320-BB16-9605F2E01E58}"/>
              </a:ext>
            </a:extLst>
          </p:cNvPr>
          <p:cNvSpPr txBox="1">
            <a:spLocks/>
          </p:cNvSpPr>
          <p:nvPr/>
        </p:nvSpPr>
        <p:spPr>
          <a:xfrm>
            <a:off x="9374980" y="63869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008239-F828-41CE-9D65-B1B889135704}" type="slidenum">
              <a:rPr lang="en-US" sz="4000" b="1" smtClean="0">
                <a:solidFill>
                  <a:srgbClr val="FFC000"/>
                </a:solidFill>
              </a:rPr>
              <a:pPr/>
              <a:t>12</a:t>
            </a:fld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9CB077-3483-4840-97DA-285731EA1A2F}"/>
              </a:ext>
            </a:extLst>
          </p:cNvPr>
          <p:cNvSpPr/>
          <p:nvPr/>
        </p:nvSpPr>
        <p:spPr>
          <a:xfrm>
            <a:off x="2407447" y="2135043"/>
            <a:ext cx="7377105" cy="327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1B9B58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Connect into his private space of the application</a:t>
            </a:r>
          </a:p>
          <a:p>
            <a:pPr marL="342900" indent="-342900" algn="just">
              <a:lnSpc>
                <a:spcPct val="150000"/>
              </a:lnSpc>
              <a:buClr>
                <a:srgbClr val="1B9B58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Manage reports</a:t>
            </a:r>
          </a:p>
          <a:p>
            <a:pPr marL="342900" indent="-342900" algn="just">
              <a:lnSpc>
                <a:spcPct val="150000"/>
              </a:lnSpc>
              <a:buClr>
                <a:srgbClr val="1B9B58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View statistics</a:t>
            </a:r>
          </a:p>
          <a:p>
            <a:pPr marL="342900" indent="-342900" algn="just">
              <a:lnSpc>
                <a:spcPct val="150000"/>
              </a:lnSpc>
              <a:buClr>
                <a:srgbClr val="1B9B58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Activate/deactivate pastries</a:t>
            </a:r>
          </a:p>
          <a:p>
            <a:pPr marL="342900" indent="-342900" algn="just">
              <a:lnSpc>
                <a:spcPct val="150000"/>
              </a:lnSpc>
              <a:buClr>
                <a:srgbClr val="1B9B58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Block clients</a:t>
            </a:r>
          </a:p>
          <a:p>
            <a:pPr marL="342900" indent="-342900" algn="just">
              <a:lnSpc>
                <a:spcPct val="150000"/>
              </a:lnSpc>
              <a:buClr>
                <a:srgbClr val="1B9B58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Manage account</a:t>
            </a:r>
          </a:p>
          <a:p>
            <a:pPr marL="342900" indent="-342900" algn="just">
              <a:lnSpc>
                <a:spcPct val="150000"/>
              </a:lnSpc>
              <a:buClr>
                <a:srgbClr val="1B9B58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Receive notifications.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6DD42AD-34C3-44D9-97F1-CE50D6F0AB90}"/>
              </a:ext>
            </a:extLst>
          </p:cNvPr>
          <p:cNvSpPr txBox="1"/>
          <p:nvPr/>
        </p:nvSpPr>
        <p:spPr>
          <a:xfrm>
            <a:off x="978844" y="1673377"/>
            <a:ext cx="1959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Administrator</a:t>
            </a:r>
          </a:p>
        </p:txBody>
      </p:sp>
    </p:spTree>
    <p:extLst>
      <p:ext uri="{BB962C8B-B14F-4D97-AF65-F5344CB8AC3E}">
        <p14:creationId xmlns:p14="http://schemas.microsoft.com/office/powerpoint/2010/main" val="425015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023214-5CF2-4FCF-837A-6D9D729D59C9}"/>
              </a:ext>
            </a:extLst>
          </p:cNvPr>
          <p:cNvSpPr/>
          <p:nvPr/>
        </p:nvSpPr>
        <p:spPr>
          <a:xfrm>
            <a:off x="2440781" y="2156739"/>
            <a:ext cx="5279483" cy="419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1E4A99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Create an account</a:t>
            </a:r>
          </a:p>
          <a:p>
            <a:pPr marL="285750" indent="-285750" algn="just">
              <a:lnSpc>
                <a:spcPct val="150000"/>
              </a:lnSpc>
              <a:buClr>
                <a:srgbClr val="1E4A99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Connect</a:t>
            </a:r>
          </a:p>
          <a:p>
            <a:pPr marL="285750" indent="-285750" algn="just">
              <a:lnSpc>
                <a:spcPct val="150000"/>
              </a:lnSpc>
              <a:buClr>
                <a:srgbClr val="1E4A99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Manage his shop</a:t>
            </a:r>
          </a:p>
          <a:p>
            <a:pPr marL="285750" indent="-285750" algn="just">
              <a:lnSpc>
                <a:spcPct val="150000"/>
              </a:lnSpc>
              <a:buClr>
                <a:srgbClr val="1E4A99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Manage complains received from the clients</a:t>
            </a:r>
          </a:p>
          <a:p>
            <a:pPr marL="285750" indent="-285750" algn="just">
              <a:lnSpc>
                <a:spcPct val="150000"/>
              </a:lnSpc>
              <a:buClr>
                <a:srgbClr val="1E4A99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Manage orders</a:t>
            </a:r>
          </a:p>
          <a:p>
            <a:pPr marL="285750" indent="-285750" algn="just">
              <a:lnSpc>
                <a:spcPct val="150000"/>
              </a:lnSpc>
              <a:buClr>
                <a:srgbClr val="1E4A99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View statistics</a:t>
            </a:r>
          </a:p>
          <a:p>
            <a:pPr marL="285750" indent="-285750" algn="just">
              <a:lnSpc>
                <a:spcPct val="150000"/>
              </a:lnSpc>
              <a:buClr>
                <a:srgbClr val="1E4A99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Manage his own products</a:t>
            </a:r>
          </a:p>
          <a:p>
            <a:pPr marL="285750" indent="-285750" algn="just">
              <a:lnSpc>
                <a:spcPct val="150000"/>
              </a:lnSpc>
              <a:buClr>
                <a:srgbClr val="1E4A99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Manage personal events</a:t>
            </a:r>
          </a:p>
          <a:p>
            <a:pPr marL="285750" indent="-285750" algn="just">
              <a:lnSpc>
                <a:spcPct val="150000"/>
              </a:lnSpc>
              <a:buClr>
                <a:srgbClr val="1E4A99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Receive notifications.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F758135-A1B1-48DB-8B6C-7D3834E7A7E8}"/>
              </a:ext>
            </a:extLst>
          </p:cNvPr>
          <p:cNvSpPr txBox="1"/>
          <p:nvPr/>
        </p:nvSpPr>
        <p:spPr>
          <a:xfrm>
            <a:off x="1109169" y="1689419"/>
            <a:ext cx="1870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E4A99"/>
                </a:solidFill>
              </a:rPr>
              <a:t>Pastry owner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6312553-10BD-4CC9-A622-E0406F49EFC9}"/>
              </a:ext>
            </a:extLst>
          </p:cNvPr>
          <p:cNvSpPr txBox="1"/>
          <p:nvPr/>
        </p:nvSpPr>
        <p:spPr>
          <a:xfrm>
            <a:off x="271151" y="165273"/>
            <a:ext cx="1676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7CC3959-840D-44A4-9B83-2A5FA20EE6D0}"/>
              </a:ext>
            </a:extLst>
          </p:cNvPr>
          <p:cNvSpPr txBox="1"/>
          <p:nvPr/>
        </p:nvSpPr>
        <p:spPr>
          <a:xfrm>
            <a:off x="410547" y="565383"/>
            <a:ext cx="252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requirements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D9714FB-4726-4FF9-BE76-0D98AE703E3F}"/>
              </a:ext>
            </a:extLst>
          </p:cNvPr>
          <p:cNvCxnSpPr/>
          <p:nvPr/>
        </p:nvCxnSpPr>
        <p:spPr>
          <a:xfrm>
            <a:off x="0" y="934715"/>
            <a:ext cx="12192000" cy="0"/>
          </a:xfrm>
          <a:prstGeom prst="line">
            <a:avLst/>
          </a:prstGeom>
          <a:ln>
            <a:solidFill>
              <a:srgbClr val="F1FAF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C325D4A6-63E7-49C0-B39E-E7D164809559}"/>
              </a:ext>
            </a:extLst>
          </p:cNvPr>
          <p:cNvSpPr txBox="1">
            <a:spLocks/>
          </p:cNvSpPr>
          <p:nvPr/>
        </p:nvSpPr>
        <p:spPr>
          <a:xfrm>
            <a:off x="9374980" y="63869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008239-F828-41CE-9D65-B1B889135704}" type="slidenum">
              <a:rPr lang="en-US" sz="4000" b="1" smtClean="0">
                <a:solidFill>
                  <a:srgbClr val="FFC000"/>
                </a:solidFill>
              </a:rPr>
              <a:pPr/>
              <a:t>13</a:t>
            </a:fld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71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F758135-A1B1-48DB-8B6C-7D3834E7A7E8}"/>
              </a:ext>
            </a:extLst>
          </p:cNvPr>
          <p:cNvSpPr txBox="1"/>
          <p:nvPr/>
        </p:nvSpPr>
        <p:spPr>
          <a:xfrm>
            <a:off x="4979004" y="1336924"/>
            <a:ext cx="923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Client</a:t>
            </a:r>
            <a:endParaRPr lang="en-US" sz="2000" b="1" dirty="0">
              <a:solidFill>
                <a:srgbClr val="1E4A99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5379FBA-3DF3-4820-8EBF-48259940DED9}"/>
              </a:ext>
            </a:extLst>
          </p:cNvPr>
          <p:cNvSpPr txBox="1"/>
          <p:nvPr/>
        </p:nvSpPr>
        <p:spPr>
          <a:xfrm>
            <a:off x="8395453" y="1336924"/>
            <a:ext cx="1211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Customer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A3FA9B-D9F7-4DE5-8399-468EE3E7B42D}"/>
              </a:ext>
            </a:extLst>
          </p:cNvPr>
          <p:cNvSpPr txBox="1"/>
          <p:nvPr/>
        </p:nvSpPr>
        <p:spPr>
          <a:xfrm>
            <a:off x="1274912" y="1336924"/>
            <a:ext cx="879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Visitor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808669-E39A-4D50-AB6A-1EA0226D28A0}"/>
              </a:ext>
            </a:extLst>
          </p:cNvPr>
          <p:cNvSpPr/>
          <p:nvPr/>
        </p:nvSpPr>
        <p:spPr>
          <a:xfrm>
            <a:off x="449178" y="1814868"/>
            <a:ext cx="4074695" cy="18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The ability to create an account</a:t>
            </a:r>
          </a:p>
          <a:p>
            <a:pPr marL="285750" indent="-285750" algn="just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To connect</a:t>
            </a:r>
          </a:p>
          <a:p>
            <a:pPr marL="285750" indent="-285750" algn="just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Manage cart</a:t>
            </a:r>
          </a:p>
          <a:p>
            <a:pPr marL="285750" indent="-285750" algn="just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Consult pastries and products.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23D505-54DC-43F6-B282-57892B895351}"/>
              </a:ext>
            </a:extLst>
          </p:cNvPr>
          <p:cNvSpPr/>
          <p:nvPr/>
        </p:nvSpPr>
        <p:spPr>
          <a:xfrm>
            <a:off x="6934200" y="1614813"/>
            <a:ext cx="6096000" cy="4661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he can manage his account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Manage orders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Create complains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Manage cart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Add reviews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Create a personal order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Report a Bakery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Access to history of orders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Receive notifications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and rate a pastry shop 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3AC0A19-54C4-4992-A900-893883B03822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2358189" y="1567756"/>
            <a:ext cx="2620815" cy="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5073D49-B202-49C4-8F90-8B8ABC484347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5902975" y="1536979"/>
            <a:ext cx="2492478" cy="3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F5B5E3E2-3BBB-4327-BFA8-078947A5C8EF}"/>
              </a:ext>
            </a:extLst>
          </p:cNvPr>
          <p:cNvSpPr txBox="1"/>
          <p:nvPr/>
        </p:nvSpPr>
        <p:spPr>
          <a:xfrm>
            <a:off x="271151" y="165273"/>
            <a:ext cx="1676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BB71B6B-A2DE-4776-8CD2-B8CF7123EBDF}"/>
              </a:ext>
            </a:extLst>
          </p:cNvPr>
          <p:cNvSpPr txBox="1"/>
          <p:nvPr/>
        </p:nvSpPr>
        <p:spPr>
          <a:xfrm>
            <a:off x="410547" y="565383"/>
            <a:ext cx="252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requirements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230D868-B902-4C0B-AA10-C8A3E76D5CAC}"/>
              </a:ext>
            </a:extLst>
          </p:cNvPr>
          <p:cNvCxnSpPr/>
          <p:nvPr/>
        </p:nvCxnSpPr>
        <p:spPr>
          <a:xfrm>
            <a:off x="0" y="934715"/>
            <a:ext cx="12192000" cy="0"/>
          </a:xfrm>
          <a:prstGeom prst="line">
            <a:avLst/>
          </a:prstGeom>
          <a:ln>
            <a:solidFill>
              <a:srgbClr val="F1FAF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numéro de diapositive 3">
            <a:extLst>
              <a:ext uri="{FF2B5EF4-FFF2-40B4-BE49-F238E27FC236}">
                <a16:creationId xmlns:a16="http://schemas.microsoft.com/office/drawing/2014/main" id="{9DF3D82B-54D7-4339-83AD-D551A2426630}"/>
              </a:ext>
            </a:extLst>
          </p:cNvPr>
          <p:cNvSpPr txBox="1">
            <a:spLocks/>
          </p:cNvSpPr>
          <p:nvPr/>
        </p:nvSpPr>
        <p:spPr>
          <a:xfrm>
            <a:off x="9374980" y="63869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008239-F828-41CE-9D65-B1B889135704}" type="slidenum">
              <a:rPr lang="en-US" sz="4000" b="1" smtClean="0">
                <a:solidFill>
                  <a:srgbClr val="FFC000"/>
                </a:solidFill>
              </a:rPr>
              <a:pPr/>
              <a:t>14</a:t>
            </a:fld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23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AutoShape 7">
            <a:extLst>
              <a:ext uri="{FF2B5EF4-FFF2-40B4-BE49-F238E27FC236}">
                <a16:creationId xmlns:a16="http://schemas.microsoft.com/office/drawing/2014/main" id="{6D21046E-2297-4FB0-B12C-57A7828AB904}"/>
              </a:ext>
            </a:extLst>
          </p:cNvPr>
          <p:cNvSpPr>
            <a:spLocks/>
          </p:cNvSpPr>
          <p:nvPr/>
        </p:nvSpPr>
        <p:spPr bwMode="auto">
          <a:xfrm>
            <a:off x="1492578" y="4372145"/>
            <a:ext cx="2468880" cy="14763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>
              <a:defRPr/>
            </a:pPr>
            <a:endParaRPr lang="es-ES" sz="2800"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EBA2734-2573-4F31-883C-8403524B32C4}"/>
              </a:ext>
            </a:extLst>
          </p:cNvPr>
          <p:cNvSpPr txBox="1"/>
          <p:nvPr/>
        </p:nvSpPr>
        <p:spPr>
          <a:xfrm>
            <a:off x="271151" y="165273"/>
            <a:ext cx="1676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667CF51-9B95-4676-BCA3-D871A4A21166}"/>
              </a:ext>
            </a:extLst>
          </p:cNvPr>
          <p:cNvSpPr txBox="1"/>
          <p:nvPr/>
        </p:nvSpPr>
        <p:spPr>
          <a:xfrm>
            <a:off x="410547" y="565383"/>
            <a:ext cx="296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Non-functional requirements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4B8C115-67C0-4EB6-97BB-4DE39718E988}"/>
              </a:ext>
            </a:extLst>
          </p:cNvPr>
          <p:cNvCxnSpPr/>
          <p:nvPr/>
        </p:nvCxnSpPr>
        <p:spPr>
          <a:xfrm>
            <a:off x="0" y="934715"/>
            <a:ext cx="12192000" cy="0"/>
          </a:xfrm>
          <a:prstGeom prst="line">
            <a:avLst/>
          </a:prstGeom>
          <a:ln>
            <a:solidFill>
              <a:srgbClr val="F1FAF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E197A677-FBB1-4F61-8017-2A134225A2DC}"/>
              </a:ext>
            </a:extLst>
          </p:cNvPr>
          <p:cNvSpPr txBox="1">
            <a:spLocks/>
          </p:cNvSpPr>
          <p:nvPr/>
        </p:nvSpPr>
        <p:spPr>
          <a:xfrm>
            <a:off x="9374980" y="63869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008239-F828-41CE-9D65-B1B889135704}" type="slidenum">
              <a:rPr lang="en-US" sz="4000" b="1" smtClean="0">
                <a:solidFill>
                  <a:srgbClr val="FFC000"/>
                </a:solidFill>
              </a:rPr>
              <a:pPr/>
              <a:t>15</a:t>
            </a:fld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D964BB8C-2109-4952-A83A-D77E1D525E5C}"/>
              </a:ext>
            </a:extLst>
          </p:cNvPr>
          <p:cNvSpPr>
            <a:spLocks/>
          </p:cNvSpPr>
          <p:nvPr/>
        </p:nvSpPr>
        <p:spPr bwMode="auto">
          <a:xfrm>
            <a:off x="8737378" y="4372145"/>
            <a:ext cx="2468880" cy="14763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>
              <a:defRPr/>
            </a:pPr>
            <a:endParaRPr lang="es-ES" sz="2800"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BBDED5A4-3EED-4D7D-B7BF-7AFD92112933}"/>
              </a:ext>
            </a:extLst>
          </p:cNvPr>
          <p:cNvSpPr>
            <a:spLocks/>
          </p:cNvSpPr>
          <p:nvPr/>
        </p:nvSpPr>
        <p:spPr bwMode="auto">
          <a:xfrm>
            <a:off x="6297140" y="4390311"/>
            <a:ext cx="2468880" cy="14763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>
              <a:defRPr/>
            </a:pPr>
            <a:endParaRPr lang="es-ES" sz="2800"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6CDA08CB-8808-4FBE-9210-A1A7C7AFA14B}"/>
              </a:ext>
            </a:extLst>
          </p:cNvPr>
          <p:cNvSpPr>
            <a:spLocks/>
          </p:cNvSpPr>
          <p:nvPr/>
        </p:nvSpPr>
        <p:spPr bwMode="auto">
          <a:xfrm>
            <a:off x="3893618" y="4372145"/>
            <a:ext cx="2468880" cy="14763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>
              <a:defRPr/>
            </a:pPr>
            <a:endParaRPr lang="es-ES" sz="2800"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98ACCB0-600B-409F-A380-1BAD82D5C26A}"/>
              </a:ext>
            </a:extLst>
          </p:cNvPr>
          <p:cNvGrpSpPr/>
          <p:nvPr/>
        </p:nvGrpSpPr>
        <p:grpSpPr>
          <a:xfrm>
            <a:off x="3464845" y="2952734"/>
            <a:ext cx="827750" cy="1655247"/>
            <a:chOff x="3095277" y="2614771"/>
            <a:chExt cx="827750" cy="1655247"/>
          </a:xfrm>
        </p:grpSpPr>
        <p:sp>
          <p:nvSpPr>
            <p:cNvPr id="13" name="AutoShape 28">
              <a:extLst>
                <a:ext uri="{FF2B5EF4-FFF2-40B4-BE49-F238E27FC236}">
                  <a16:creationId xmlns:a16="http://schemas.microsoft.com/office/drawing/2014/main" id="{B041C52C-7727-4E09-8D0C-0283E781C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598" y="3935055"/>
              <a:ext cx="334082" cy="33496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29B26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28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4" name="AutoShape 29">
              <a:extLst>
                <a:ext uri="{FF2B5EF4-FFF2-40B4-BE49-F238E27FC236}">
                  <a16:creationId xmlns:a16="http://schemas.microsoft.com/office/drawing/2014/main" id="{4B171133-1152-4C42-8360-4EF38C369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3029" y="4030304"/>
              <a:ext cx="145219" cy="14446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28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5" name="AutoShape 55">
              <a:extLst>
                <a:ext uri="{FF2B5EF4-FFF2-40B4-BE49-F238E27FC236}">
                  <a16:creationId xmlns:a16="http://schemas.microsoft.com/office/drawing/2014/main" id="{9CF3C83D-B801-4C0C-B6BF-79E4F9A9643C}"/>
                </a:ext>
              </a:extLst>
            </p:cNvPr>
            <p:cNvSpPr>
              <a:spLocks/>
            </p:cNvSpPr>
            <p:nvPr/>
          </p:nvSpPr>
          <p:spPr bwMode="auto">
            <a:xfrm rot="21599989">
              <a:off x="3399068" y="3642160"/>
              <a:ext cx="249967" cy="166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36" y="21599"/>
                  </a:moveTo>
                  <a:cubicBezTo>
                    <a:pt x="969" y="21599"/>
                    <a:pt x="657" y="21365"/>
                    <a:pt x="392" y="20890"/>
                  </a:cubicBezTo>
                  <a:cubicBezTo>
                    <a:pt x="132" y="20401"/>
                    <a:pt x="0" y="19835"/>
                    <a:pt x="0" y="19171"/>
                  </a:cubicBezTo>
                  <a:cubicBezTo>
                    <a:pt x="0" y="18480"/>
                    <a:pt x="135" y="17907"/>
                    <a:pt x="403" y="17419"/>
                  </a:cubicBezTo>
                  <a:lnTo>
                    <a:pt x="9821" y="716"/>
                  </a:lnTo>
                  <a:cubicBezTo>
                    <a:pt x="10089" y="240"/>
                    <a:pt x="10412" y="0"/>
                    <a:pt x="10790" y="0"/>
                  </a:cubicBezTo>
                  <a:cubicBezTo>
                    <a:pt x="11176" y="0"/>
                    <a:pt x="11503" y="240"/>
                    <a:pt x="11774" y="716"/>
                  </a:cubicBezTo>
                  <a:lnTo>
                    <a:pt x="21196" y="17419"/>
                  </a:lnTo>
                  <a:cubicBezTo>
                    <a:pt x="21464" y="17907"/>
                    <a:pt x="21600" y="18480"/>
                    <a:pt x="21600" y="19171"/>
                  </a:cubicBezTo>
                  <a:cubicBezTo>
                    <a:pt x="21600" y="19815"/>
                    <a:pt x="21467" y="20375"/>
                    <a:pt x="21203" y="20870"/>
                  </a:cubicBezTo>
                  <a:cubicBezTo>
                    <a:pt x="20942" y="21359"/>
                    <a:pt x="20626" y="21599"/>
                    <a:pt x="20263" y="21599"/>
                  </a:cubicBezTo>
                  <a:lnTo>
                    <a:pt x="1336" y="21599"/>
                  </a:lnTo>
                  <a:close/>
                </a:path>
              </a:pathLst>
            </a:custGeom>
            <a:solidFill>
              <a:srgbClr val="F29B26"/>
            </a:solidFill>
            <a:ln>
              <a:noFill/>
            </a:ln>
            <a:effectLst/>
          </p:spPr>
          <p:txBody>
            <a:bodyPr lIns="19046" tIns="19046" rIns="19046" bIns="19046" anchor="ctr"/>
            <a:lstStyle/>
            <a:p>
              <a:pPr defTabSz="228555">
                <a:defRPr/>
              </a:pPr>
              <a:endParaRPr lang="es-ES" sz="15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7943D88A-A7E7-49C3-A18D-A1F55B2D6C5B}"/>
                </a:ext>
              </a:extLst>
            </p:cNvPr>
            <p:cNvGrpSpPr/>
            <p:nvPr/>
          </p:nvGrpSpPr>
          <p:grpSpPr>
            <a:xfrm>
              <a:off x="3095277" y="2614771"/>
              <a:ext cx="827750" cy="839834"/>
              <a:chOff x="8635611" y="5159682"/>
              <a:chExt cx="1655500" cy="1679667"/>
            </a:xfrm>
          </p:grpSpPr>
          <p:grpSp>
            <p:nvGrpSpPr>
              <p:cNvPr id="17" name="Group 57">
                <a:extLst>
                  <a:ext uri="{FF2B5EF4-FFF2-40B4-BE49-F238E27FC236}">
                    <a16:creationId xmlns:a16="http://schemas.microsoft.com/office/drawing/2014/main" id="{039D3F9E-CF1A-42BC-95E2-F846C3D08D8A}"/>
                  </a:ext>
                </a:extLst>
              </p:cNvPr>
              <p:cNvGrpSpPr/>
              <p:nvPr/>
            </p:nvGrpSpPr>
            <p:grpSpPr>
              <a:xfrm>
                <a:off x="8635611" y="5159682"/>
                <a:ext cx="1655500" cy="1679667"/>
                <a:chOff x="2285781" y="4847654"/>
                <a:chExt cx="952480" cy="966132"/>
              </a:xfrm>
            </p:grpSpPr>
            <p:sp>
              <p:nvSpPr>
                <p:cNvPr id="30" name="Oval 58">
                  <a:extLst>
                    <a:ext uri="{FF2B5EF4-FFF2-40B4-BE49-F238E27FC236}">
                      <a16:creationId xmlns:a16="http://schemas.microsoft.com/office/drawing/2014/main" id="{1A2E6A95-2835-41FD-A099-2B12A5EB2989}"/>
                    </a:ext>
                  </a:extLst>
                </p:cNvPr>
                <p:cNvSpPr/>
                <p:nvPr/>
              </p:nvSpPr>
              <p:spPr bwMode="auto">
                <a:xfrm>
                  <a:off x="2346028" y="4908765"/>
                  <a:ext cx="840592" cy="852640"/>
                </a:xfrm>
                <a:prstGeom prst="ellipse">
                  <a:avLst/>
                </a:prstGeom>
                <a:solidFill>
                  <a:srgbClr val="F29B26"/>
                </a:solidFill>
                <a:ln w="3175" cmpd="sng">
                  <a:noFill/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900" dirty="0"/>
                </a:p>
              </p:txBody>
            </p:sp>
            <p:sp>
              <p:nvSpPr>
                <p:cNvPr id="31" name="Oval 59">
                  <a:extLst>
                    <a:ext uri="{FF2B5EF4-FFF2-40B4-BE49-F238E27FC236}">
                      <a16:creationId xmlns:a16="http://schemas.microsoft.com/office/drawing/2014/main" id="{7A46E682-052C-4A75-BCF9-64905E64E86E}"/>
                    </a:ext>
                  </a:extLst>
                </p:cNvPr>
                <p:cNvSpPr/>
                <p:nvPr/>
              </p:nvSpPr>
              <p:spPr bwMode="auto">
                <a:xfrm>
                  <a:off x="2285781" y="4847654"/>
                  <a:ext cx="952480" cy="966132"/>
                </a:xfrm>
                <a:prstGeom prst="ellipse">
                  <a:avLst/>
                </a:prstGeom>
                <a:noFill/>
                <a:ln w="3175" cmpd="sng">
                  <a:solidFill>
                    <a:schemeClr val="tx1">
                      <a:lumMod val="60000"/>
                      <a:lumOff val="40000"/>
                    </a:schemeClr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900" dirty="0"/>
                </a:p>
              </p:txBody>
            </p:sp>
          </p:grpSp>
          <p:grpSp>
            <p:nvGrpSpPr>
              <p:cNvPr id="18" name="Group 4698">
                <a:extLst>
                  <a:ext uri="{FF2B5EF4-FFF2-40B4-BE49-F238E27FC236}">
                    <a16:creationId xmlns:a16="http://schemas.microsoft.com/office/drawing/2014/main" id="{1AF88DA3-FECB-4E1C-A128-DC6118026C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21759" y="5623798"/>
                <a:ext cx="840601" cy="823936"/>
                <a:chOff x="5427663" y="4046537"/>
                <a:chExt cx="395287" cy="387350"/>
              </a:xfrm>
              <a:solidFill>
                <a:schemeClr val="bg1"/>
              </a:solidFill>
            </p:grpSpPr>
            <p:sp>
              <p:nvSpPr>
                <p:cNvPr id="19" name="Freeform 418">
                  <a:extLst>
                    <a:ext uri="{FF2B5EF4-FFF2-40B4-BE49-F238E27FC236}">
                      <a16:creationId xmlns:a16="http://schemas.microsoft.com/office/drawing/2014/main" id="{6EB4E219-8AE3-4061-B07B-15D11ED6A4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5625" y="4046537"/>
                  <a:ext cx="187325" cy="184150"/>
                </a:xfrm>
                <a:custGeom>
                  <a:avLst/>
                  <a:gdLst>
                    <a:gd name="T0" fmla="*/ 301 w 520"/>
                    <a:gd name="T1" fmla="*/ 75 h 511"/>
                    <a:gd name="T2" fmla="*/ 444 w 520"/>
                    <a:gd name="T3" fmla="*/ 217 h 511"/>
                    <a:gd name="T4" fmla="*/ 394 w 520"/>
                    <a:gd name="T5" fmla="*/ 267 h 511"/>
                    <a:gd name="T6" fmla="*/ 327 w 520"/>
                    <a:gd name="T7" fmla="*/ 200 h 511"/>
                    <a:gd name="T8" fmla="*/ 301 w 520"/>
                    <a:gd name="T9" fmla="*/ 225 h 511"/>
                    <a:gd name="T10" fmla="*/ 368 w 520"/>
                    <a:gd name="T11" fmla="*/ 292 h 511"/>
                    <a:gd name="T12" fmla="*/ 335 w 520"/>
                    <a:gd name="T13" fmla="*/ 326 h 511"/>
                    <a:gd name="T14" fmla="*/ 293 w 520"/>
                    <a:gd name="T15" fmla="*/ 275 h 511"/>
                    <a:gd name="T16" fmla="*/ 268 w 520"/>
                    <a:gd name="T17" fmla="*/ 309 h 511"/>
                    <a:gd name="T18" fmla="*/ 310 w 520"/>
                    <a:gd name="T19" fmla="*/ 351 h 511"/>
                    <a:gd name="T20" fmla="*/ 268 w 520"/>
                    <a:gd name="T21" fmla="*/ 393 h 511"/>
                    <a:gd name="T22" fmla="*/ 201 w 520"/>
                    <a:gd name="T23" fmla="*/ 326 h 511"/>
                    <a:gd name="T24" fmla="*/ 168 w 520"/>
                    <a:gd name="T25" fmla="*/ 351 h 511"/>
                    <a:gd name="T26" fmla="*/ 243 w 520"/>
                    <a:gd name="T27" fmla="*/ 418 h 511"/>
                    <a:gd name="T28" fmla="*/ 209 w 520"/>
                    <a:gd name="T29" fmla="*/ 443 h 511"/>
                    <a:gd name="T30" fmla="*/ 168 w 520"/>
                    <a:gd name="T31" fmla="*/ 401 h 511"/>
                    <a:gd name="T32" fmla="*/ 134 w 520"/>
                    <a:gd name="T33" fmla="*/ 426 h 511"/>
                    <a:gd name="T34" fmla="*/ 218 w 520"/>
                    <a:gd name="T35" fmla="*/ 510 h 511"/>
                    <a:gd name="T36" fmla="*/ 519 w 520"/>
                    <a:gd name="T37" fmla="*/ 217 h 511"/>
                    <a:gd name="T38" fmla="*/ 301 w 520"/>
                    <a:gd name="T39" fmla="*/ 0 h 511"/>
                    <a:gd name="T40" fmla="*/ 0 w 520"/>
                    <a:gd name="T41" fmla="*/ 292 h 511"/>
                    <a:gd name="T42" fmla="*/ 34 w 520"/>
                    <a:gd name="T43" fmla="*/ 334 h 511"/>
                    <a:gd name="T44" fmla="*/ 301 w 520"/>
                    <a:gd name="T45" fmla="*/ 75 h 511"/>
                    <a:gd name="T46" fmla="*/ 301 w 520"/>
                    <a:gd name="T47" fmla="*/ 75 h 511"/>
                    <a:gd name="T48" fmla="*/ 301 w 520"/>
                    <a:gd name="T49" fmla="*/ 75 h 5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20" h="511">
                      <a:moveTo>
                        <a:pt x="301" y="75"/>
                      </a:moveTo>
                      <a:lnTo>
                        <a:pt x="444" y="217"/>
                      </a:lnTo>
                      <a:lnTo>
                        <a:pt x="394" y="267"/>
                      </a:lnTo>
                      <a:lnTo>
                        <a:pt x="327" y="200"/>
                      </a:lnTo>
                      <a:lnTo>
                        <a:pt x="301" y="225"/>
                      </a:lnTo>
                      <a:lnTo>
                        <a:pt x="368" y="292"/>
                      </a:lnTo>
                      <a:lnTo>
                        <a:pt x="335" y="326"/>
                      </a:lnTo>
                      <a:lnTo>
                        <a:pt x="293" y="275"/>
                      </a:lnTo>
                      <a:lnTo>
                        <a:pt x="268" y="309"/>
                      </a:lnTo>
                      <a:lnTo>
                        <a:pt x="310" y="351"/>
                      </a:lnTo>
                      <a:lnTo>
                        <a:pt x="268" y="393"/>
                      </a:lnTo>
                      <a:lnTo>
                        <a:pt x="201" y="326"/>
                      </a:lnTo>
                      <a:lnTo>
                        <a:pt x="168" y="351"/>
                      </a:lnTo>
                      <a:lnTo>
                        <a:pt x="243" y="418"/>
                      </a:lnTo>
                      <a:lnTo>
                        <a:pt x="209" y="443"/>
                      </a:lnTo>
                      <a:lnTo>
                        <a:pt x="168" y="401"/>
                      </a:lnTo>
                      <a:lnTo>
                        <a:pt x="134" y="426"/>
                      </a:lnTo>
                      <a:lnTo>
                        <a:pt x="218" y="510"/>
                      </a:lnTo>
                      <a:lnTo>
                        <a:pt x="519" y="217"/>
                      </a:lnTo>
                      <a:lnTo>
                        <a:pt x="301" y="0"/>
                      </a:lnTo>
                      <a:lnTo>
                        <a:pt x="0" y="292"/>
                      </a:lnTo>
                      <a:lnTo>
                        <a:pt x="34" y="334"/>
                      </a:lnTo>
                      <a:lnTo>
                        <a:pt x="301" y="75"/>
                      </a:lnTo>
                      <a:close/>
                      <a:moveTo>
                        <a:pt x="301" y="75"/>
                      </a:moveTo>
                      <a:lnTo>
                        <a:pt x="301" y="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900" dirty="0"/>
                </a:p>
              </p:txBody>
            </p:sp>
            <p:sp>
              <p:nvSpPr>
                <p:cNvPr id="20" name="Freeform 419">
                  <a:extLst>
                    <a:ext uri="{FF2B5EF4-FFF2-40B4-BE49-F238E27FC236}">
                      <a16:creationId xmlns:a16="http://schemas.microsoft.com/office/drawing/2014/main" id="{7104693E-5EB1-4441-BDFA-E268682320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5625" y="4046537"/>
                  <a:ext cx="187325" cy="184150"/>
                </a:xfrm>
                <a:custGeom>
                  <a:avLst/>
                  <a:gdLst>
                    <a:gd name="T0" fmla="*/ 301 w 520"/>
                    <a:gd name="T1" fmla="*/ 75 h 511"/>
                    <a:gd name="T2" fmla="*/ 444 w 520"/>
                    <a:gd name="T3" fmla="*/ 217 h 511"/>
                    <a:gd name="T4" fmla="*/ 394 w 520"/>
                    <a:gd name="T5" fmla="*/ 267 h 511"/>
                    <a:gd name="T6" fmla="*/ 327 w 520"/>
                    <a:gd name="T7" fmla="*/ 200 h 511"/>
                    <a:gd name="T8" fmla="*/ 301 w 520"/>
                    <a:gd name="T9" fmla="*/ 225 h 511"/>
                    <a:gd name="T10" fmla="*/ 368 w 520"/>
                    <a:gd name="T11" fmla="*/ 292 h 511"/>
                    <a:gd name="T12" fmla="*/ 335 w 520"/>
                    <a:gd name="T13" fmla="*/ 326 h 511"/>
                    <a:gd name="T14" fmla="*/ 293 w 520"/>
                    <a:gd name="T15" fmla="*/ 275 h 511"/>
                    <a:gd name="T16" fmla="*/ 268 w 520"/>
                    <a:gd name="T17" fmla="*/ 309 h 511"/>
                    <a:gd name="T18" fmla="*/ 310 w 520"/>
                    <a:gd name="T19" fmla="*/ 351 h 511"/>
                    <a:gd name="T20" fmla="*/ 268 w 520"/>
                    <a:gd name="T21" fmla="*/ 393 h 511"/>
                    <a:gd name="T22" fmla="*/ 201 w 520"/>
                    <a:gd name="T23" fmla="*/ 326 h 511"/>
                    <a:gd name="T24" fmla="*/ 168 w 520"/>
                    <a:gd name="T25" fmla="*/ 351 h 511"/>
                    <a:gd name="T26" fmla="*/ 243 w 520"/>
                    <a:gd name="T27" fmla="*/ 418 h 511"/>
                    <a:gd name="T28" fmla="*/ 209 w 520"/>
                    <a:gd name="T29" fmla="*/ 443 h 511"/>
                    <a:gd name="T30" fmla="*/ 168 w 520"/>
                    <a:gd name="T31" fmla="*/ 401 h 511"/>
                    <a:gd name="T32" fmla="*/ 134 w 520"/>
                    <a:gd name="T33" fmla="*/ 426 h 511"/>
                    <a:gd name="T34" fmla="*/ 218 w 520"/>
                    <a:gd name="T35" fmla="*/ 510 h 511"/>
                    <a:gd name="T36" fmla="*/ 519 w 520"/>
                    <a:gd name="T37" fmla="*/ 217 h 511"/>
                    <a:gd name="T38" fmla="*/ 301 w 520"/>
                    <a:gd name="T39" fmla="*/ 0 h 511"/>
                    <a:gd name="T40" fmla="*/ 0 w 520"/>
                    <a:gd name="T41" fmla="*/ 292 h 511"/>
                    <a:gd name="T42" fmla="*/ 34 w 520"/>
                    <a:gd name="T43" fmla="*/ 334 h 511"/>
                    <a:gd name="T44" fmla="*/ 301 w 520"/>
                    <a:gd name="T45" fmla="*/ 75 h 5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20" h="511">
                      <a:moveTo>
                        <a:pt x="301" y="75"/>
                      </a:moveTo>
                      <a:lnTo>
                        <a:pt x="444" y="217"/>
                      </a:lnTo>
                      <a:lnTo>
                        <a:pt x="394" y="267"/>
                      </a:lnTo>
                      <a:lnTo>
                        <a:pt x="327" y="200"/>
                      </a:lnTo>
                      <a:lnTo>
                        <a:pt x="301" y="225"/>
                      </a:lnTo>
                      <a:lnTo>
                        <a:pt x="368" y="292"/>
                      </a:lnTo>
                      <a:lnTo>
                        <a:pt x="335" y="326"/>
                      </a:lnTo>
                      <a:lnTo>
                        <a:pt x="293" y="275"/>
                      </a:lnTo>
                      <a:lnTo>
                        <a:pt x="268" y="309"/>
                      </a:lnTo>
                      <a:lnTo>
                        <a:pt x="310" y="351"/>
                      </a:lnTo>
                      <a:lnTo>
                        <a:pt x="268" y="393"/>
                      </a:lnTo>
                      <a:lnTo>
                        <a:pt x="201" y="326"/>
                      </a:lnTo>
                      <a:lnTo>
                        <a:pt x="168" y="351"/>
                      </a:lnTo>
                      <a:lnTo>
                        <a:pt x="243" y="418"/>
                      </a:lnTo>
                      <a:lnTo>
                        <a:pt x="209" y="443"/>
                      </a:lnTo>
                      <a:lnTo>
                        <a:pt x="168" y="401"/>
                      </a:lnTo>
                      <a:lnTo>
                        <a:pt x="134" y="426"/>
                      </a:lnTo>
                      <a:lnTo>
                        <a:pt x="218" y="510"/>
                      </a:lnTo>
                      <a:lnTo>
                        <a:pt x="519" y="217"/>
                      </a:lnTo>
                      <a:lnTo>
                        <a:pt x="301" y="0"/>
                      </a:lnTo>
                      <a:lnTo>
                        <a:pt x="0" y="292"/>
                      </a:lnTo>
                      <a:lnTo>
                        <a:pt x="34" y="334"/>
                      </a:lnTo>
                      <a:lnTo>
                        <a:pt x="301" y="7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900" dirty="0"/>
                </a:p>
              </p:txBody>
            </p:sp>
            <p:sp>
              <p:nvSpPr>
                <p:cNvPr id="21" name="Freeform 420">
                  <a:extLst>
                    <a:ext uri="{FF2B5EF4-FFF2-40B4-BE49-F238E27FC236}">
                      <a16:creationId xmlns:a16="http://schemas.microsoft.com/office/drawing/2014/main" id="{FD5FA01F-8DAA-4355-8DDE-298843C206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43575" y="4073524"/>
                  <a:ext cx="1588" cy="1588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900" dirty="0"/>
                </a:p>
              </p:txBody>
            </p:sp>
            <p:sp>
              <p:nvSpPr>
                <p:cNvPr id="22" name="Freeform 421">
                  <a:extLst>
                    <a:ext uri="{FF2B5EF4-FFF2-40B4-BE49-F238E27FC236}">
                      <a16:creationId xmlns:a16="http://schemas.microsoft.com/office/drawing/2014/main" id="{78359769-CFD3-4529-811D-AA4FE5125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7663" y="4229099"/>
                  <a:ext cx="204787" cy="204788"/>
                </a:xfrm>
                <a:custGeom>
                  <a:avLst/>
                  <a:gdLst>
                    <a:gd name="T0" fmla="*/ 451 w 569"/>
                    <a:gd name="T1" fmla="*/ 158 h 569"/>
                    <a:gd name="T2" fmla="*/ 501 w 569"/>
                    <a:gd name="T3" fmla="*/ 209 h 569"/>
                    <a:gd name="T4" fmla="*/ 468 w 569"/>
                    <a:gd name="T5" fmla="*/ 251 h 569"/>
                    <a:gd name="T6" fmla="*/ 393 w 569"/>
                    <a:gd name="T7" fmla="*/ 175 h 569"/>
                    <a:gd name="T8" fmla="*/ 368 w 569"/>
                    <a:gd name="T9" fmla="*/ 200 h 569"/>
                    <a:gd name="T10" fmla="*/ 443 w 569"/>
                    <a:gd name="T11" fmla="*/ 275 h 569"/>
                    <a:gd name="T12" fmla="*/ 409 w 569"/>
                    <a:gd name="T13" fmla="*/ 309 h 569"/>
                    <a:gd name="T14" fmla="*/ 359 w 569"/>
                    <a:gd name="T15" fmla="*/ 251 h 569"/>
                    <a:gd name="T16" fmla="*/ 334 w 569"/>
                    <a:gd name="T17" fmla="*/ 284 h 569"/>
                    <a:gd name="T18" fmla="*/ 384 w 569"/>
                    <a:gd name="T19" fmla="*/ 334 h 569"/>
                    <a:gd name="T20" fmla="*/ 342 w 569"/>
                    <a:gd name="T21" fmla="*/ 376 h 569"/>
                    <a:gd name="T22" fmla="*/ 267 w 569"/>
                    <a:gd name="T23" fmla="*/ 301 h 569"/>
                    <a:gd name="T24" fmla="*/ 234 w 569"/>
                    <a:gd name="T25" fmla="*/ 326 h 569"/>
                    <a:gd name="T26" fmla="*/ 309 w 569"/>
                    <a:gd name="T27" fmla="*/ 401 h 569"/>
                    <a:gd name="T28" fmla="*/ 284 w 569"/>
                    <a:gd name="T29" fmla="*/ 434 h 569"/>
                    <a:gd name="T30" fmla="*/ 234 w 569"/>
                    <a:gd name="T31" fmla="*/ 376 h 569"/>
                    <a:gd name="T32" fmla="*/ 200 w 569"/>
                    <a:gd name="T33" fmla="*/ 409 h 569"/>
                    <a:gd name="T34" fmla="*/ 250 w 569"/>
                    <a:gd name="T35" fmla="*/ 459 h 569"/>
                    <a:gd name="T36" fmla="*/ 217 w 569"/>
                    <a:gd name="T37" fmla="*/ 493 h 569"/>
                    <a:gd name="T38" fmla="*/ 75 w 569"/>
                    <a:gd name="T39" fmla="*/ 351 h 569"/>
                    <a:gd name="T40" fmla="*/ 393 w 569"/>
                    <a:gd name="T41" fmla="*/ 41 h 569"/>
                    <a:gd name="T42" fmla="*/ 351 w 569"/>
                    <a:gd name="T43" fmla="*/ 0 h 569"/>
                    <a:gd name="T44" fmla="*/ 0 w 569"/>
                    <a:gd name="T45" fmla="*/ 351 h 569"/>
                    <a:gd name="T46" fmla="*/ 217 w 569"/>
                    <a:gd name="T47" fmla="*/ 568 h 569"/>
                    <a:gd name="T48" fmla="*/ 568 w 569"/>
                    <a:gd name="T49" fmla="*/ 225 h 569"/>
                    <a:gd name="T50" fmla="*/ 484 w 569"/>
                    <a:gd name="T51" fmla="*/ 133 h 569"/>
                    <a:gd name="T52" fmla="*/ 451 w 569"/>
                    <a:gd name="T53" fmla="*/ 158 h 569"/>
                    <a:gd name="T54" fmla="*/ 451 w 569"/>
                    <a:gd name="T55" fmla="*/ 158 h 569"/>
                    <a:gd name="T56" fmla="*/ 451 w 569"/>
                    <a:gd name="T57" fmla="*/ 158 h 5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69" h="569">
                      <a:moveTo>
                        <a:pt x="451" y="158"/>
                      </a:moveTo>
                      <a:lnTo>
                        <a:pt x="501" y="209"/>
                      </a:lnTo>
                      <a:lnTo>
                        <a:pt x="468" y="251"/>
                      </a:lnTo>
                      <a:lnTo>
                        <a:pt x="393" y="175"/>
                      </a:lnTo>
                      <a:lnTo>
                        <a:pt x="368" y="200"/>
                      </a:lnTo>
                      <a:lnTo>
                        <a:pt x="443" y="275"/>
                      </a:lnTo>
                      <a:lnTo>
                        <a:pt x="409" y="309"/>
                      </a:lnTo>
                      <a:lnTo>
                        <a:pt x="359" y="251"/>
                      </a:lnTo>
                      <a:lnTo>
                        <a:pt x="334" y="284"/>
                      </a:lnTo>
                      <a:lnTo>
                        <a:pt x="384" y="334"/>
                      </a:lnTo>
                      <a:lnTo>
                        <a:pt x="342" y="376"/>
                      </a:lnTo>
                      <a:lnTo>
                        <a:pt x="267" y="301"/>
                      </a:lnTo>
                      <a:lnTo>
                        <a:pt x="234" y="326"/>
                      </a:lnTo>
                      <a:lnTo>
                        <a:pt x="309" y="401"/>
                      </a:lnTo>
                      <a:lnTo>
                        <a:pt x="284" y="434"/>
                      </a:lnTo>
                      <a:lnTo>
                        <a:pt x="234" y="376"/>
                      </a:lnTo>
                      <a:lnTo>
                        <a:pt x="200" y="409"/>
                      </a:lnTo>
                      <a:lnTo>
                        <a:pt x="250" y="459"/>
                      </a:lnTo>
                      <a:lnTo>
                        <a:pt x="217" y="493"/>
                      </a:lnTo>
                      <a:lnTo>
                        <a:pt x="75" y="351"/>
                      </a:lnTo>
                      <a:lnTo>
                        <a:pt x="393" y="41"/>
                      </a:lnTo>
                      <a:lnTo>
                        <a:pt x="351" y="0"/>
                      </a:lnTo>
                      <a:lnTo>
                        <a:pt x="0" y="351"/>
                      </a:lnTo>
                      <a:lnTo>
                        <a:pt x="217" y="568"/>
                      </a:lnTo>
                      <a:lnTo>
                        <a:pt x="568" y="225"/>
                      </a:lnTo>
                      <a:lnTo>
                        <a:pt x="484" y="133"/>
                      </a:lnTo>
                      <a:lnTo>
                        <a:pt x="451" y="158"/>
                      </a:lnTo>
                      <a:close/>
                      <a:moveTo>
                        <a:pt x="451" y="158"/>
                      </a:moveTo>
                      <a:lnTo>
                        <a:pt x="451" y="1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900" dirty="0"/>
                </a:p>
              </p:txBody>
            </p:sp>
            <p:sp>
              <p:nvSpPr>
                <p:cNvPr id="23" name="Freeform 422">
                  <a:extLst>
                    <a:ext uri="{FF2B5EF4-FFF2-40B4-BE49-F238E27FC236}">
                      <a16:creationId xmlns:a16="http://schemas.microsoft.com/office/drawing/2014/main" id="{767A45D8-143F-47B1-8D8C-8E4FC487E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7663" y="4229099"/>
                  <a:ext cx="204787" cy="204788"/>
                </a:xfrm>
                <a:custGeom>
                  <a:avLst/>
                  <a:gdLst>
                    <a:gd name="T0" fmla="*/ 451 w 569"/>
                    <a:gd name="T1" fmla="*/ 158 h 569"/>
                    <a:gd name="T2" fmla="*/ 501 w 569"/>
                    <a:gd name="T3" fmla="*/ 209 h 569"/>
                    <a:gd name="T4" fmla="*/ 468 w 569"/>
                    <a:gd name="T5" fmla="*/ 251 h 569"/>
                    <a:gd name="T6" fmla="*/ 393 w 569"/>
                    <a:gd name="T7" fmla="*/ 175 h 569"/>
                    <a:gd name="T8" fmla="*/ 368 w 569"/>
                    <a:gd name="T9" fmla="*/ 200 h 569"/>
                    <a:gd name="T10" fmla="*/ 443 w 569"/>
                    <a:gd name="T11" fmla="*/ 275 h 569"/>
                    <a:gd name="T12" fmla="*/ 409 w 569"/>
                    <a:gd name="T13" fmla="*/ 309 h 569"/>
                    <a:gd name="T14" fmla="*/ 359 w 569"/>
                    <a:gd name="T15" fmla="*/ 251 h 569"/>
                    <a:gd name="T16" fmla="*/ 334 w 569"/>
                    <a:gd name="T17" fmla="*/ 284 h 569"/>
                    <a:gd name="T18" fmla="*/ 384 w 569"/>
                    <a:gd name="T19" fmla="*/ 334 h 569"/>
                    <a:gd name="T20" fmla="*/ 342 w 569"/>
                    <a:gd name="T21" fmla="*/ 376 h 569"/>
                    <a:gd name="T22" fmla="*/ 267 w 569"/>
                    <a:gd name="T23" fmla="*/ 301 h 569"/>
                    <a:gd name="T24" fmla="*/ 234 w 569"/>
                    <a:gd name="T25" fmla="*/ 326 h 569"/>
                    <a:gd name="T26" fmla="*/ 309 w 569"/>
                    <a:gd name="T27" fmla="*/ 401 h 569"/>
                    <a:gd name="T28" fmla="*/ 284 w 569"/>
                    <a:gd name="T29" fmla="*/ 434 h 569"/>
                    <a:gd name="T30" fmla="*/ 234 w 569"/>
                    <a:gd name="T31" fmla="*/ 376 h 569"/>
                    <a:gd name="T32" fmla="*/ 200 w 569"/>
                    <a:gd name="T33" fmla="*/ 409 h 569"/>
                    <a:gd name="T34" fmla="*/ 250 w 569"/>
                    <a:gd name="T35" fmla="*/ 459 h 569"/>
                    <a:gd name="T36" fmla="*/ 217 w 569"/>
                    <a:gd name="T37" fmla="*/ 493 h 569"/>
                    <a:gd name="T38" fmla="*/ 75 w 569"/>
                    <a:gd name="T39" fmla="*/ 351 h 569"/>
                    <a:gd name="T40" fmla="*/ 393 w 569"/>
                    <a:gd name="T41" fmla="*/ 41 h 569"/>
                    <a:gd name="T42" fmla="*/ 351 w 569"/>
                    <a:gd name="T43" fmla="*/ 0 h 569"/>
                    <a:gd name="T44" fmla="*/ 0 w 569"/>
                    <a:gd name="T45" fmla="*/ 351 h 569"/>
                    <a:gd name="T46" fmla="*/ 217 w 569"/>
                    <a:gd name="T47" fmla="*/ 568 h 569"/>
                    <a:gd name="T48" fmla="*/ 568 w 569"/>
                    <a:gd name="T49" fmla="*/ 225 h 569"/>
                    <a:gd name="T50" fmla="*/ 484 w 569"/>
                    <a:gd name="T51" fmla="*/ 133 h 569"/>
                    <a:gd name="T52" fmla="*/ 451 w 569"/>
                    <a:gd name="T53" fmla="*/ 158 h 5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569" h="569">
                      <a:moveTo>
                        <a:pt x="451" y="158"/>
                      </a:moveTo>
                      <a:lnTo>
                        <a:pt x="501" y="209"/>
                      </a:lnTo>
                      <a:lnTo>
                        <a:pt x="468" y="251"/>
                      </a:lnTo>
                      <a:lnTo>
                        <a:pt x="393" y="175"/>
                      </a:lnTo>
                      <a:lnTo>
                        <a:pt x="368" y="200"/>
                      </a:lnTo>
                      <a:lnTo>
                        <a:pt x="443" y="275"/>
                      </a:lnTo>
                      <a:lnTo>
                        <a:pt x="409" y="309"/>
                      </a:lnTo>
                      <a:lnTo>
                        <a:pt x="359" y="251"/>
                      </a:lnTo>
                      <a:lnTo>
                        <a:pt x="334" y="284"/>
                      </a:lnTo>
                      <a:lnTo>
                        <a:pt x="384" y="334"/>
                      </a:lnTo>
                      <a:lnTo>
                        <a:pt x="342" y="376"/>
                      </a:lnTo>
                      <a:lnTo>
                        <a:pt x="267" y="301"/>
                      </a:lnTo>
                      <a:lnTo>
                        <a:pt x="234" y="326"/>
                      </a:lnTo>
                      <a:lnTo>
                        <a:pt x="309" y="401"/>
                      </a:lnTo>
                      <a:lnTo>
                        <a:pt x="284" y="434"/>
                      </a:lnTo>
                      <a:lnTo>
                        <a:pt x="234" y="376"/>
                      </a:lnTo>
                      <a:lnTo>
                        <a:pt x="200" y="409"/>
                      </a:lnTo>
                      <a:lnTo>
                        <a:pt x="250" y="459"/>
                      </a:lnTo>
                      <a:lnTo>
                        <a:pt x="217" y="493"/>
                      </a:lnTo>
                      <a:lnTo>
                        <a:pt x="75" y="351"/>
                      </a:lnTo>
                      <a:lnTo>
                        <a:pt x="393" y="41"/>
                      </a:lnTo>
                      <a:lnTo>
                        <a:pt x="351" y="0"/>
                      </a:lnTo>
                      <a:lnTo>
                        <a:pt x="0" y="351"/>
                      </a:lnTo>
                      <a:lnTo>
                        <a:pt x="217" y="568"/>
                      </a:lnTo>
                      <a:lnTo>
                        <a:pt x="568" y="225"/>
                      </a:lnTo>
                      <a:lnTo>
                        <a:pt x="484" y="133"/>
                      </a:lnTo>
                      <a:lnTo>
                        <a:pt x="451" y="158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900" dirty="0"/>
                </a:p>
              </p:txBody>
            </p:sp>
            <p:sp>
              <p:nvSpPr>
                <p:cNvPr id="24" name="Freeform 423">
                  <a:extLst>
                    <a:ext uri="{FF2B5EF4-FFF2-40B4-BE49-F238E27FC236}">
                      <a16:creationId xmlns:a16="http://schemas.microsoft.com/office/drawing/2014/main" id="{411C6458-F282-4546-A8C9-1087FECB0C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91175" y="4286249"/>
                  <a:ext cx="1588" cy="1588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900" dirty="0"/>
                </a:p>
              </p:txBody>
            </p:sp>
            <p:sp>
              <p:nvSpPr>
                <p:cNvPr id="25" name="Freeform 424">
                  <a:extLst>
                    <a:ext uri="{FF2B5EF4-FFF2-40B4-BE49-F238E27FC236}">
                      <a16:creationId xmlns:a16="http://schemas.microsoft.com/office/drawing/2014/main" id="{CCA45D72-CDD4-48B3-8F9E-100D4E0F41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73700" y="4070349"/>
                  <a:ext cx="312738" cy="319088"/>
                </a:xfrm>
                <a:custGeom>
                  <a:avLst/>
                  <a:gdLst>
                    <a:gd name="T0" fmla="*/ 318 w 870"/>
                    <a:gd name="T1" fmla="*/ 142 h 887"/>
                    <a:gd name="T2" fmla="*/ 167 w 870"/>
                    <a:gd name="T3" fmla="*/ 0 h 887"/>
                    <a:gd name="T4" fmla="*/ 0 w 870"/>
                    <a:gd name="T5" fmla="*/ 167 h 887"/>
                    <a:gd name="T6" fmla="*/ 142 w 870"/>
                    <a:gd name="T7" fmla="*/ 317 h 887"/>
                    <a:gd name="T8" fmla="*/ 594 w 870"/>
                    <a:gd name="T9" fmla="*/ 760 h 887"/>
                    <a:gd name="T10" fmla="*/ 869 w 870"/>
                    <a:gd name="T11" fmla="*/ 886 h 887"/>
                    <a:gd name="T12" fmla="*/ 769 w 870"/>
                    <a:gd name="T13" fmla="*/ 601 h 887"/>
                    <a:gd name="T14" fmla="*/ 318 w 870"/>
                    <a:gd name="T15" fmla="*/ 142 h 887"/>
                    <a:gd name="T16" fmla="*/ 117 w 870"/>
                    <a:gd name="T17" fmla="*/ 225 h 887"/>
                    <a:gd name="T18" fmla="*/ 58 w 870"/>
                    <a:gd name="T19" fmla="*/ 167 h 887"/>
                    <a:gd name="T20" fmla="*/ 167 w 870"/>
                    <a:gd name="T21" fmla="*/ 58 h 887"/>
                    <a:gd name="T22" fmla="*/ 226 w 870"/>
                    <a:gd name="T23" fmla="*/ 116 h 887"/>
                    <a:gd name="T24" fmla="*/ 117 w 870"/>
                    <a:gd name="T25" fmla="*/ 225 h 887"/>
                    <a:gd name="T26" fmla="*/ 769 w 870"/>
                    <a:gd name="T27" fmla="*/ 819 h 887"/>
                    <a:gd name="T28" fmla="*/ 610 w 870"/>
                    <a:gd name="T29" fmla="*/ 744 h 887"/>
                    <a:gd name="T30" fmla="*/ 594 w 870"/>
                    <a:gd name="T31" fmla="*/ 727 h 887"/>
                    <a:gd name="T32" fmla="*/ 677 w 870"/>
                    <a:gd name="T33" fmla="*/ 735 h 887"/>
                    <a:gd name="T34" fmla="*/ 669 w 870"/>
                    <a:gd name="T35" fmla="*/ 668 h 887"/>
                    <a:gd name="T36" fmla="*/ 736 w 870"/>
                    <a:gd name="T37" fmla="*/ 677 h 887"/>
                    <a:gd name="T38" fmla="*/ 736 w 870"/>
                    <a:gd name="T39" fmla="*/ 593 h 887"/>
                    <a:gd name="T40" fmla="*/ 752 w 870"/>
                    <a:gd name="T41" fmla="*/ 610 h 887"/>
                    <a:gd name="T42" fmla="*/ 811 w 870"/>
                    <a:gd name="T43" fmla="*/ 769 h 887"/>
                    <a:gd name="T44" fmla="*/ 769 w 870"/>
                    <a:gd name="T45" fmla="*/ 819 h 887"/>
                    <a:gd name="T46" fmla="*/ 769 w 870"/>
                    <a:gd name="T47" fmla="*/ 819 h 887"/>
                    <a:gd name="T48" fmla="*/ 769 w 870"/>
                    <a:gd name="T49" fmla="*/ 819 h 8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870" h="887">
                      <a:moveTo>
                        <a:pt x="318" y="142"/>
                      </a:moveTo>
                      <a:lnTo>
                        <a:pt x="167" y="0"/>
                      </a:lnTo>
                      <a:lnTo>
                        <a:pt x="0" y="167"/>
                      </a:lnTo>
                      <a:lnTo>
                        <a:pt x="142" y="317"/>
                      </a:lnTo>
                      <a:lnTo>
                        <a:pt x="594" y="760"/>
                      </a:lnTo>
                      <a:lnTo>
                        <a:pt x="869" y="886"/>
                      </a:lnTo>
                      <a:lnTo>
                        <a:pt x="769" y="601"/>
                      </a:lnTo>
                      <a:lnTo>
                        <a:pt x="318" y="142"/>
                      </a:lnTo>
                      <a:close/>
                      <a:moveTo>
                        <a:pt x="117" y="225"/>
                      </a:moveTo>
                      <a:lnTo>
                        <a:pt x="58" y="167"/>
                      </a:lnTo>
                      <a:lnTo>
                        <a:pt x="167" y="58"/>
                      </a:lnTo>
                      <a:lnTo>
                        <a:pt x="226" y="116"/>
                      </a:lnTo>
                      <a:lnTo>
                        <a:pt x="117" y="225"/>
                      </a:lnTo>
                      <a:close/>
                      <a:moveTo>
                        <a:pt x="769" y="819"/>
                      </a:moveTo>
                      <a:lnTo>
                        <a:pt x="610" y="744"/>
                      </a:lnTo>
                      <a:lnTo>
                        <a:pt x="594" y="727"/>
                      </a:lnTo>
                      <a:lnTo>
                        <a:pt x="677" y="735"/>
                      </a:lnTo>
                      <a:lnTo>
                        <a:pt x="669" y="668"/>
                      </a:lnTo>
                      <a:lnTo>
                        <a:pt x="736" y="677"/>
                      </a:lnTo>
                      <a:lnTo>
                        <a:pt x="736" y="593"/>
                      </a:lnTo>
                      <a:lnTo>
                        <a:pt x="752" y="610"/>
                      </a:lnTo>
                      <a:lnTo>
                        <a:pt x="811" y="769"/>
                      </a:lnTo>
                      <a:lnTo>
                        <a:pt x="769" y="819"/>
                      </a:lnTo>
                      <a:close/>
                      <a:moveTo>
                        <a:pt x="769" y="819"/>
                      </a:moveTo>
                      <a:lnTo>
                        <a:pt x="769" y="8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900" dirty="0"/>
                </a:p>
              </p:txBody>
            </p:sp>
            <p:sp>
              <p:nvSpPr>
                <p:cNvPr id="26" name="Freeform 425">
                  <a:extLst>
                    <a:ext uri="{FF2B5EF4-FFF2-40B4-BE49-F238E27FC236}">
                      <a16:creationId xmlns:a16="http://schemas.microsoft.com/office/drawing/2014/main" id="{3B59C5FA-5240-48A2-8A5F-830D1E9009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73700" y="4070349"/>
                  <a:ext cx="312738" cy="319088"/>
                </a:xfrm>
                <a:custGeom>
                  <a:avLst/>
                  <a:gdLst>
                    <a:gd name="T0" fmla="*/ 318 w 870"/>
                    <a:gd name="T1" fmla="*/ 142 h 887"/>
                    <a:gd name="T2" fmla="*/ 318 w 870"/>
                    <a:gd name="T3" fmla="*/ 142 h 887"/>
                    <a:gd name="T4" fmla="*/ 167 w 870"/>
                    <a:gd name="T5" fmla="*/ 0 h 887"/>
                    <a:gd name="T6" fmla="*/ 0 w 870"/>
                    <a:gd name="T7" fmla="*/ 167 h 887"/>
                    <a:gd name="T8" fmla="*/ 142 w 870"/>
                    <a:gd name="T9" fmla="*/ 317 h 887"/>
                    <a:gd name="T10" fmla="*/ 142 w 870"/>
                    <a:gd name="T11" fmla="*/ 317 h 887"/>
                    <a:gd name="T12" fmla="*/ 594 w 870"/>
                    <a:gd name="T13" fmla="*/ 760 h 887"/>
                    <a:gd name="T14" fmla="*/ 869 w 870"/>
                    <a:gd name="T15" fmla="*/ 886 h 887"/>
                    <a:gd name="T16" fmla="*/ 769 w 870"/>
                    <a:gd name="T17" fmla="*/ 601 h 887"/>
                    <a:gd name="T18" fmla="*/ 318 w 870"/>
                    <a:gd name="T19" fmla="*/ 142 h 8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70" h="887">
                      <a:moveTo>
                        <a:pt x="318" y="142"/>
                      </a:moveTo>
                      <a:lnTo>
                        <a:pt x="318" y="142"/>
                      </a:lnTo>
                      <a:lnTo>
                        <a:pt x="167" y="0"/>
                      </a:lnTo>
                      <a:lnTo>
                        <a:pt x="0" y="167"/>
                      </a:lnTo>
                      <a:lnTo>
                        <a:pt x="142" y="317"/>
                      </a:lnTo>
                      <a:lnTo>
                        <a:pt x="142" y="317"/>
                      </a:lnTo>
                      <a:lnTo>
                        <a:pt x="594" y="760"/>
                      </a:lnTo>
                      <a:lnTo>
                        <a:pt x="869" y="886"/>
                      </a:lnTo>
                      <a:lnTo>
                        <a:pt x="769" y="601"/>
                      </a:lnTo>
                      <a:lnTo>
                        <a:pt x="318" y="14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900" dirty="0"/>
                </a:p>
              </p:txBody>
            </p:sp>
            <p:sp>
              <p:nvSpPr>
                <p:cNvPr id="27" name="Freeform 426">
                  <a:extLst>
                    <a:ext uri="{FF2B5EF4-FFF2-40B4-BE49-F238E27FC236}">
                      <a16:creationId xmlns:a16="http://schemas.microsoft.com/office/drawing/2014/main" id="{FF46C4A2-F475-4EEB-BF7E-9AB2F40332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4338" y="4090987"/>
                  <a:ext cx="60325" cy="60325"/>
                </a:xfrm>
                <a:custGeom>
                  <a:avLst/>
                  <a:gdLst>
                    <a:gd name="T0" fmla="*/ 59 w 169"/>
                    <a:gd name="T1" fmla="*/ 167 h 168"/>
                    <a:gd name="T2" fmla="*/ 0 w 169"/>
                    <a:gd name="T3" fmla="*/ 109 h 168"/>
                    <a:gd name="T4" fmla="*/ 109 w 169"/>
                    <a:gd name="T5" fmla="*/ 0 h 168"/>
                    <a:gd name="T6" fmla="*/ 168 w 169"/>
                    <a:gd name="T7" fmla="*/ 58 h 168"/>
                    <a:gd name="T8" fmla="*/ 59 w 169"/>
                    <a:gd name="T9" fmla="*/ 167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" h="168">
                      <a:moveTo>
                        <a:pt x="59" y="167"/>
                      </a:moveTo>
                      <a:lnTo>
                        <a:pt x="0" y="109"/>
                      </a:lnTo>
                      <a:lnTo>
                        <a:pt x="109" y="0"/>
                      </a:lnTo>
                      <a:lnTo>
                        <a:pt x="168" y="58"/>
                      </a:lnTo>
                      <a:lnTo>
                        <a:pt x="59" y="167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900" dirty="0"/>
                </a:p>
              </p:txBody>
            </p:sp>
            <p:sp>
              <p:nvSpPr>
                <p:cNvPr id="28" name="Freeform 427">
                  <a:extLst>
                    <a:ext uri="{FF2B5EF4-FFF2-40B4-BE49-F238E27FC236}">
                      <a16:creationId xmlns:a16="http://schemas.microsoft.com/office/drawing/2014/main" id="{9524C56B-1697-4125-B3A2-AE37C218A6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8013" y="4283074"/>
                  <a:ext cx="77787" cy="80963"/>
                </a:xfrm>
                <a:custGeom>
                  <a:avLst/>
                  <a:gdLst>
                    <a:gd name="T0" fmla="*/ 175 w 218"/>
                    <a:gd name="T1" fmla="*/ 226 h 227"/>
                    <a:gd name="T2" fmla="*/ 16 w 218"/>
                    <a:gd name="T3" fmla="*/ 151 h 227"/>
                    <a:gd name="T4" fmla="*/ 0 w 218"/>
                    <a:gd name="T5" fmla="*/ 134 h 227"/>
                    <a:gd name="T6" fmla="*/ 83 w 218"/>
                    <a:gd name="T7" fmla="*/ 142 h 227"/>
                    <a:gd name="T8" fmla="*/ 75 w 218"/>
                    <a:gd name="T9" fmla="*/ 75 h 227"/>
                    <a:gd name="T10" fmla="*/ 142 w 218"/>
                    <a:gd name="T11" fmla="*/ 84 h 227"/>
                    <a:gd name="T12" fmla="*/ 142 w 218"/>
                    <a:gd name="T13" fmla="*/ 0 h 227"/>
                    <a:gd name="T14" fmla="*/ 158 w 218"/>
                    <a:gd name="T15" fmla="*/ 17 h 227"/>
                    <a:gd name="T16" fmla="*/ 217 w 218"/>
                    <a:gd name="T17" fmla="*/ 176 h 227"/>
                    <a:gd name="T18" fmla="*/ 175 w 218"/>
                    <a:gd name="T19" fmla="*/ 226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8" h="227">
                      <a:moveTo>
                        <a:pt x="175" y="226"/>
                      </a:moveTo>
                      <a:lnTo>
                        <a:pt x="16" y="151"/>
                      </a:lnTo>
                      <a:lnTo>
                        <a:pt x="0" y="134"/>
                      </a:lnTo>
                      <a:lnTo>
                        <a:pt x="83" y="142"/>
                      </a:lnTo>
                      <a:lnTo>
                        <a:pt x="75" y="75"/>
                      </a:lnTo>
                      <a:lnTo>
                        <a:pt x="142" y="84"/>
                      </a:lnTo>
                      <a:lnTo>
                        <a:pt x="142" y="0"/>
                      </a:lnTo>
                      <a:lnTo>
                        <a:pt x="158" y="17"/>
                      </a:lnTo>
                      <a:lnTo>
                        <a:pt x="217" y="176"/>
                      </a:lnTo>
                      <a:lnTo>
                        <a:pt x="175" y="226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900" dirty="0"/>
                </a:p>
              </p:txBody>
            </p:sp>
            <p:sp>
              <p:nvSpPr>
                <p:cNvPr id="29" name="Freeform 428">
                  <a:extLst>
                    <a:ext uri="{FF2B5EF4-FFF2-40B4-BE49-F238E27FC236}">
                      <a16:creationId xmlns:a16="http://schemas.microsoft.com/office/drawing/2014/main" id="{BDA88B3A-63EF-45BC-88FC-D068EEEB94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49925" y="4365624"/>
                  <a:ext cx="1588" cy="1588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900" dirty="0"/>
                </a:p>
              </p:txBody>
            </p:sp>
          </p:grpSp>
        </p:grp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75F692C6-BBE7-48F6-8B55-53E0498FFE33}"/>
              </a:ext>
            </a:extLst>
          </p:cNvPr>
          <p:cNvGrpSpPr/>
          <p:nvPr/>
        </p:nvGrpSpPr>
        <p:grpSpPr>
          <a:xfrm>
            <a:off x="5876559" y="2945679"/>
            <a:ext cx="827750" cy="1669356"/>
            <a:chOff x="4518836" y="2600662"/>
            <a:chExt cx="827750" cy="1669356"/>
          </a:xfrm>
        </p:grpSpPr>
        <p:sp>
          <p:nvSpPr>
            <p:cNvPr id="33" name="AutoShape 16">
              <a:extLst>
                <a:ext uri="{FF2B5EF4-FFF2-40B4-BE49-F238E27FC236}">
                  <a16:creationId xmlns:a16="http://schemas.microsoft.com/office/drawing/2014/main" id="{5418D23C-FF59-4335-BE1A-AA8F5A59D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318" y="3935055"/>
              <a:ext cx="334876" cy="33496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28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34" name="AutoShape 17">
              <a:extLst>
                <a:ext uri="{FF2B5EF4-FFF2-40B4-BE49-F238E27FC236}">
                  <a16:creationId xmlns:a16="http://schemas.microsoft.com/office/drawing/2014/main" id="{DB8C8300-7A61-4A4B-B49D-6E80CA9EA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5543" y="4030304"/>
              <a:ext cx="144425" cy="14446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28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35" name="AutoShape 59">
              <a:extLst>
                <a:ext uri="{FF2B5EF4-FFF2-40B4-BE49-F238E27FC236}">
                  <a16:creationId xmlns:a16="http://schemas.microsoft.com/office/drawing/2014/main" id="{6F7A23B5-9493-48D1-B48A-7FC8970CF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1185" y="3655155"/>
              <a:ext cx="249967" cy="166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36" y="21599"/>
                  </a:moveTo>
                  <a:cubicBezTo>
                    <a:pt x="969" y="21599"/>
                    <a:pt x="657" y="21365"/>
                    <a:pt x="392" y="20890"/>
                  </a:cubicBezTo>
                  <a:cubicBezTo>
                    <a:pt x="132" y="20401"/>
                    <a:pt x="0" y="19835"/>
                    <a:pt x="0" y="19171"/>
                  </a:cubicBezTo>
                  <a:cubicBezTo>
                    <a:pt x="0" y="18480"/>
                    <a:pt x="135" y="17907"/>
                    <a:pt x="403" y="17419"/>
                  </a:cubicBezTo>
                  <a:lnTo>
                    <a:pt x="9821" y="716"/>
                  </a:lnTo>
                  <a:cubicBezTo>
                    <a:pt x="10089" y="240"/>
                    <a:pt x="10412" y="0"/>
                    <a:pt x="10790" y="0"/>
                  </a:cubicBezTo>
                  <a:cubicBezTo>
                    <a:pt x="11176" y="0"/>
                    <a:pt x="11503" y="240"/>
                    <a:pt x="11774" y="716"/>
                  </a:cubicBezTo>
                  <a:lnTo>
                    <a:pt x="21196" y="17419"/>
                  </a:lnTo>
                  <a:cubicBezTo>
                    <a:pt x="21464" y="17907"/>
                    <a:pt x="21600" y="18480"/>
                    <a:pt x="21600" y="19171"/>
                  </a:cubicBezTo>
                  <a:cubicBezTo>
                    <a:pt x="21600" y="19815"/>
                    <a:pt x="21467" y="20375"/>
                    <a:pt x="21203" y="20870"/>
                  </a:cubicBezTo>
                  <a:cubicBezTo>
                    <a:pt x="20942" y="21359"/>
                    <a:pt x="20626" y="21599"/>
                    <a:pt x="20263" y="21599"/>
                  </a:cubicBezTo>
                  <a:lnTo>
                    <a:pt x="1336" y="215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19046" tIns="19046" rIns="19046" bIns="19046" anchor="ctr"/>
            <a:lstStyle/>
            <a:p>
              <a:pPr defTabSz="228555">
                <a:defRPr/>
              </a:pPr>
              <a:endParaRPr lang="es-ES" sz="15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9FD468AA-D76C-435D-A1E6-9EC945DB420C}"/>
                </a:ext>
              </a:extLst>
            </p:cNvPr>
            <p:cNvGrpSpPr/>
            <p:nvPr/>
          </p:nvGrpSpPr>
          <p:grpSpPr>
            <a:xfrm>
              <a:off x="4518836" y="2600662"/>
              <a:ext cx="827750" cy="839834"/>
              <a:chOff x="11378811" y="9401482"/>
              <a:chExt cx="1655500" cy="1679667"/>
            </a:xfrm>
          </p:grpSpPr>
          <p:grpSp>
            <p:nvGrpSpPr>
              <p:cNvPr id="37" name="Group 57">
                <a:extLst>
                  <a:ext uri="{FF2B5EF4-FFF2-40B4-BE49-F238E27FC236}">
                    <a16:creationId xmlns:a16="http://schemas.microsoft.com/office/drawing/2014/main" id="{2538F033-4765-4AB8-A01B-C0701E5D4EBA}"/>
                  </a:ext>
                </a:extLst>
              </p:cNvPr>
              <p:cNvGrpSpPr/>
              <p:nvPr/>
            </p:nvGrpSpPr>
            <p:grpSpPr>
              <a:xfrm>
                <a:off x="11378811" y="9401482"/>
                <a:ext cx="1655500" cy="1679667"/>
                <a:chOff x="2285781" y="4847654"/>
                <a:chExt cx="952480" cy="966132"/>
              </a:xfrm>
            </p:grpSpPr>
            <p:sp>
              <p:nvSpPr>
                <p:cNvPr id="39" name="Oval 58">
                  <a:extLst>
                    <a:ext uri="{FF2B5EF4-FFF2-40B4-BE49-F238E27FC236}">
                      <a16:creationId xmlns:a16="http://schemas.microsoft.com/office/drawing/2014/main" id="{5F226996-A709-4B21-A18F-E34ACB9D8F09}"/>
                    </a:ext>
                  </a:extLst>
                </p:cNvPr>
                <p:cNvSpPr/>
                <p:nvPr/>
              </p:nvSpPr>
              <p:spPr bwMode="auto">
                <a:xfrm>
                  <a:off x="2346028" y="4908765"/>
                  <a:ext cx="840592" cy="852640"/>
                </a:xfrm>
                <a:prstGeom prst="ellipse">
                  <a:avLst/>
                </a:prstGeom>
                <a:solidFill>
                  <a:schemeClr val="accent4"/>
                </a:solidFill>
                <a:ln w="3175" cmpd="sng">
                  <a:noFill/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900" dirty="0"/>
                </a:p>
              </p:txBody>
            </p:sp>
            <p:sp>
              <p:nvSpPr>
                <p:cNvPr id="40" name="Oval 59">
                  <a:extLst>
                    <a:ext uri="{FF2B5EF4-FFF2-40B4-BE49-F238E27FC236}">
                      <a16:creationId xmlns:a16="http://schemas.microsoft.com/office/drawing/2014/main" id="{F758FD7D-12A6-4336-A6F4-3D5513E3F87C}"/>
                    </a:ext>
                  </a:extLst>
                </p:cNvPr>
                <p:cNvSpPr/>
                <p:nvPr/>
              </p:nvSpPr>
              <p:spPr bwMode="auto">
                <a:xfrm>
                  <a:off x="2285781" y="4847654"/>
                  <a:ext cx="952480" cy="966132"/>
                </a:xfrm>
                <a:prstGeom prst="ellipse">
                  <a:avLst/>
                </a:prstGeom>
                <a:noFill/>
                <a:ln w="3175" cmpd="sng">
                  <a:solidFill>
                    <a:schemeClr val="tx1">
                      <a:lumMod val="60000"/>
                      <a:lumOff val="40000"/>
                    </a:schemeClr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900" dirty="0"/>
                </a:p>
              </p:txBody>
            </p:sp>
          </p:grpSp>
          <p:sp>
            <p:nvSpPr>
              <p:cNvPr id="38" name="Freeform 266">
                <a:extLst>
                  <a:ext uri="{FF2B5EF4-FFF2-40B4-BE49-F238E27FC236}">
                    <a16:creationId xmlns:a16="http://schemas.microsoft.com/office/drawing/2014/main" id="{FF0A9966-A8C1-46B2-98A5-207E8B1CF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8369" y="9770588"/>
                <a:ext cx="832286" cy="917449"/>
              </a:xfrm>
              <a:custGeom>
                <a:avLst/>
                <a:gdLst>
                  <a:gd name="T0" fmla="*/ 310 w 863"/>
                  <a:gd name="T1" fmla="*/ 41 h 954"/>
                  <a:gd name="T2" fmla="*/ 201 w 863"/>
                  <a:gd name="T3" fmla="*/ 735 h 954"/>
                  <a:gd name="T4" fmla="*/ 519 w 863"/>
                  <a:gd name="T5" fmla="*/ 953 h 954"/>
                  <a:gd name="T6" fmla="*/ 636 w 863"/>
                  <a:gd name="T7" fmla="*/ 886 h 954"/>
                  <a:gd name="T8" fmla="*/ 770 w 863"/>
                  <a:gd name="T9" fmla="*/ 744 h 954"/>
                  <a:gd name="T10" fmla="*/ 786 w 863"/>
                  <a:gd name="T11" fmla="*/ 693 h 954"/>
                  <a:gd name="T12" fmla="*/ 836 w 863"/>
                  <a:gd name="T13" fmla="*/ 593 h 954"/>
                  <a:gd name="T14" fmla="*/ 293 w 863"/>
                  <a:gd name="T15" fmla="*/ 468 h 954"/>
                  <a:gd name="T16" fmla="*/ 268 w 863"/>
                  <a:gd name="T17" fmla="*/ 434 h 954"/>
                  <a:gd name="T18" fmla="*/ 234 w 863"/>
                  <a:gd name="T19" fmla="*/ 459 h 954"/>
                  <a:gd name="T20" fmla="*/ 159 w 863"/>
                  <a:gd name="T21" fmla="*/ 392 h 954"/>
                  <a:gd name="T22" fmla="*/ 184 w 863"/>
                  <a:gd name="T23" fmla="*/ 342 h 954"/>
                  <a:gd name="T24" fmla="*/ 142 w 863"/>
                  <a:gd name="T25" fmla="*/ 301 h 954"/>
                  <a:gd name="T26" fmla="*/ 168 w 863"/>
                  <a:gd name="T27" fmla="*/ 200 h 954"/>
                  <a:gd name="T28" fmla="*/ 234 w 863"/>
                  <a:gd name="T29" fmla="*/ 200 h 954"/>
                  <a:gd name="T30" fmla="*/ 251 w 863"/>
                  <a:gd name="T31" fmla="*/ 150 h 954"/>
                  <a:gd name="T32" fmla="*/ 351 w 863"/>
                  <a:gd name="T33" fmla="*/ 117 h 954"/>
                  <a:gd name="T34" fmla="*/ 376 w 863"/>
                  <a:gd name="T35" fmla="*/ 175 h 954"/>
                  <a:gd name="T36" fmla="*/ 427 w 863"/>
                  <a:gd name="T37" fmla="*/ 167 h 954"/>
                  <a:gd name="T38" fmla="*/ 510 w 863"/>
                  <a:gd name="T39" fmla="*/ 217 h 954"/>
                  <a:gd name="T40" fmla="*/ 477 w 863"/>
                  <a:gd name="T41" fmla="*/ 284 h 954"/>
                  <a:gd name="T42" fmla="*/ 519 w 863"/>
                  <a:gd name="T43" fmla="*/ 326 h 954"/>
                  <a:gd name="T44" fmla="*/ 494 w 863"/>
                  <a:gd name="T45" fmla="*/ 418 h 954"/>
                  <a:gd name="T46" fmla="*/ 427 w 863"/>
                  <a:gd name="T47" fmla="*/ 409 h 954"/>
                  <a:gd name="T48" fmla="*/ 418 w 863"/>
                  <a:gd name="T49" fmla="*/ 459 h 954"/>
                  <a:gd name="T50" fmla="*/ 318 w 863"/>
                  <a:gd name="T51" fmla="*/ 493 h 954"/>
                  <a:gd name="T52" fmla="*/ 594 w 863"/>
                  <a:gd name="T53" fmla="*/ 660 h 954"/>
                  <a:gd name="T54" fmla="*/ 561 w 863"/>
                  <a:gd name="T55" fmla="*/ 652 h 954"/>
                  <a:gd name="T56" fmla="*/ 552 w 863"/>
                  <a:gd name="T57" fmla="*/ 685 h 954"/>
                  <a:gd name="T58" fmla="*/ 485 w 863"/>
                  <a:gd name="T59" fmla="*/ 710 h 954"/>
                  <a:gd name="T60" fmla="*/ 469 w 863"/>
                  <a:gd name="T61" fmla="*/ 677 h 954"/>
                  <a:gd name="T62" fmla="*/ 435 w 863"/>
                  <a:gd name="T63" fmla="*/ 685 h 954"/>
                  <a:gd name="T64" fmla="*/ 385 w 863"/>
                  <a:gd name="T65" fmla="*/ 643 h 954"/>
                  <a:gd name="T66" fmla="*/ 402 w 863"/>
                  <a:gd name="T67" fmla="*/ 610 h 954"/>
                  <a:gd name="T68" fmla="*/ 376 w 863"/>
                  <a:gd name="T69" fmla="*/ 585 h 954"/>
                  <a:gd name="T70" fmla="*/ 393 w 863"/>
                  <a:gd name="T71" fmla="*/ 518 h 954"/>
                  <a:gd name="T72" fmla="*/ 427 w 863"/>
                  <a:gd name="T73" fmla="*/ 518 h 954"/>
                  <a:gd name="T74" fmla="*/ 443 w 863"/>
                  <a:gd name="T75" fmla="*/ 484 h 954"/>
                  <a:gd name="T76" fmla="*/ 502 w 863"/>
                  <a:gd name="T77" fmla="*/ 468 h 954"/>
                  <a:gd name="T78" fmla="*/ 519 w 863"/>
                  <a:gd name="T79" fmla="*/ 501 h 954"/>
                  <a:gd name="T80" fmla="*/ 552 w 863"/>
                  <a:gd name="T81" fmla="*/ 493 h 954"/>
                  <a:gd name="T82" fmla="*/ 611 w 863"/>
                  <a:gd name="T83" fmla="*/ 535 h 954"/>
                  <a:gd name="T84" fmla="*/ 594 w 863"/>
                  <a:gd name="T85" fmla="*/ 568 h 954"/>
                  <a:gd name="T86" fmla="*/ 619 w 863"/>
                  <a:gd name="T87" fmla="*/ 602 h 954"/>
                  <a:gd name="T88" fmla="*/ 594 w 863"/>
                  <a:gd name="T89" fmla="*/ 660 h 954"/>
                  <a:gd name="T90" fmla="*/ 594 w 863"/>
                  <a:gd name="T91" fmla="*/ 660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63" h="954">
                    <a:moveTo>
                      <a:pt x="761" y="426"/>
                    </a:moveTo>
                    <a:cubicBezTo>
                      <a:pt x="820" y="133"/>
                      <a:pt x="577" y="0"/>
                      <a:pt x="310" y="41"/>
                    </a:cubicBezTo>
                    <a:cubicBezTo>
                      <a:pt x="42" y="83"/>
                      <a:pt x="50" y="242"/>
                      <a:pt x="34" y="317"/>
                    </a:cubicBezTo>
                    <a:cubicBezTo>
                      <a:pt x="0" y="518"/>
                      <a:pt x="201" y="735"/>
                      <a:pt x="201" y="735"/>
                    </a:cubicBezTo>
                    <a:cubicBezTo>
                      <a:pt x="193" y="953"/>
                      <a:pt x="193" y="953"/>
                      <a:pt x="193" y="953"/>
                    </a:cubicBezTo>
                    <a:cubicBezTo>
                      <a:pt x="519" y="953"/>
                      <a:pt x="519" y="953"/>
                      <a:pt x="519" y="953"/>
                    </a:cubicBezTo>
                    <a:cubicBezTo>
                      <a:pt x="544" y="852"/>
                      <a:pt x="544" y="852"/>
                      <a:pt x="544" y="852"/>
                    </a:cubicBezTo>
                    <a:cubicBezTo>
                      <a:pt x="544" y="852"/>
                      <a:pt x="552" y="877"/>
                      <a:pt x="636" y="886"/>
                    </a:cubicBezTo>
                    <a:cubicBezTo>
                      <a:pt x="728" y="894"/>
                      <a:pt x="711" y="785"/>
                      <a:pt x="711" y="785"/>
                    </a:cubicBezTo>
                    <a:cubicBezTo>
                      <a:pt x="711" y="785"/>
                      <a:pt x="770" y="760"/>
                      <a:pt x="770" y="744"/>
                    </a:cubicBezTo>
                    <a:cubicBezTo>
                      <a:pt x="770" y="727"/>
                      <a:pt x="736" y="702"/>
                      <a:pt x="736" y="702"/>
                    </a:cubicBezTo>
                    <a:cubicBezTo>
                      <a:pt x="736" y="702"/>
                      <a:pt x="770" y="710"/>
                      <a:pt x="786" y="693"/>
                    </a:cubicBezTo>
                    <a:cubicBezTo>
                      <a:pt x="794" y="677"/>
                      <a:pt x="770" y="626"/>
                      <a:pt x="770" y="626"/>
                    </a:cubicBezTo>
                    <a:cubicBezTo>
                      <a:pt x="770" y="626"/>
                      <a:pt x="811" y="626"/>
                      <a:pt x="836" y="593"/>
                    </a:cubicBezTo>
                    <a:cubicBezTo>
                      <a:pt x="862" y="568"/>
                      <a:pt x="761" y="484"/>
                      <a:pt x="761" y="426"/>
                    </a:cubicBezTo>
                    <a:close/>
                    <a:moveTo>
                      <a:pt x="293" y="468"/>
                    </a:moveTo>
                    <a:cubicBezTo>
                      <a:pt x="293" y="468"/>
                      <a:pt x="293" y="451"/>
                      <a:pt x="293" y="443"/>
                    </a:cubicBezTo>
                    <a:cubicBezTo>
                      <a:pt x="284" y="434"/>
                      <a:pt x="276" y="434"/>
                      <a:pt x="268" y="434"/>
                    </a:cubicBezTo>
                    <a:cubicBezTo>
                      <a:pt x="260" y="443"/>
                      <a:pt x="243" y="451"/>
                      <a:pt x="243" y="451"/>
                    </a:cubicBezTo>
                    <a:cubicBezTo>
                      <a:pt x="234" y="459"/>
                      <a:pt x="234" y="459"/>
                      <a:pt x="234" y="459"/>
                    </a:cubicBezTo>
                    <a:lnTo>
                      <a:pt x="209" y="451"/>
                    </a:lnTo>
                    <a:cubicBezTo>
                      <a:pt x="159" y="392"/>
                      <a:pt x="159" y="392"/>
                      <a:pt x="159" y="392"/>
                    </a:cubicBezTo>
                    <a:cubicBezTo>
                      <a:pt x="159" y="359"/>
                      <a:pt x="159" y="359"/>
                      <a:pt x="159" y="359"/>
                    </a:cubicBezTo>
                    <a:cubicBezTo>
                      <a:pt x="159" y="359"/>
                      <a:pt x="176" y="342"/>
                      <a:pt x="184" y="342"/>
                    </a:cubicBezTo>
                    <a:cubicBezTo>
                      <a:pt x="184" y="334"/>
                      <a:pt x="184" y="326"/>
                      <a:pt x="184" y="317"/>
                    </a:cubicBezTo>
                    <a:cubicBezTo>
                      <a:pt x="168" y="309"/>
                      <a:pt x="142" y="301"/>
                      <a:pt x="142" y="301"/>
                    </a:cubicBezTo>
                    <a:cubicBezTo>
                      <a:pt x="134" y="267"/>
                      <a:pt x="134" y="267"/>
                      <a:pt x="134" y="267"/>
                    </a:cubicBezTo>
                    <a:cubicBezTo>
                      <a:pt x="168" y="200"/>
                      <a:pt x="168" y="200"/>
                      <a:pt x="168" y="200"/>
                    </a:cubicBezTo>
                    <a:cubicBezTo>
                      <a:pt x="201" y="192"/>
                      <a:pt x="201" y="192"/>
                      <a:pt x="201" y="192"/>
                    </a:cubicBezTo>
                    <a:cubicBezTo>
                      <a:pt x="201" y="192"/>
                      <a:pt x="226" y="200"/>
                      <a:pt x="234" y="200"/>
                    </a:cubicBezTo>
                    <a:cubicBezTo>
                      <a:pt x="243" y="200"/>
                      <a:pt x="243" y="192"/>
                      <a:pt x="251" y="192"/>
                    </a:cubicBezTo>
                    <a:cubicBezTo>
                      <a:pt x="251" y="175"/>
                      <a:pt x="251" y="150"/>
                      <a:pt x="251" y="150"/>
                    </a:cubicBezTo>
                    <a:cubicBezTo>
                      <a:pt x="276" y="125"/>
                      <a:pt x="276" y="125"/>
                      <a:pt x="276" y="125"/>
                    </a:cubicBezTo>
                    <a:cubicBezTo>
                      <a:pt x="351" y="117"/>
                      <a:pt x="351" y="117"/>
                      <a:pt x="351" y="117"/>
                    </a:cubicBezTo>
                    <a:cubicBezTo>
                      <a:pt x="376" y="142"/>
                      <a:pt x="376" y="142"/>
                      <a:pt x="376" y="142"/>
                    </a:cubicBezTo>
                    <a:cubicBezTo>
                      <a:pt x="376" y="142"/>
                      <a:pt x="376" y="167"/>
                      <a:pt x="376" y="175"/>
                    </a:cubicBezTo>
                    <a:cubicBezTo>
                      <a:pt x="385" y="175"/>
                      <a:pt x="393" y="183"/>
                      <a:pt x="402" y="183"/>
                    </a:cubicBezTo>
                    <a:cubicBezTo>
                      <a:pt x="410" y="175"/>
                      <a:pt x="427" y="167"/>
                      <a:pt x="427" y="167"/>
                    </a:cubicBezTo>
                    <a:cubicBezTo>
                      <a:pt x="460" y="167"/>
                      <a:pt x="460" y="167"/>
                      <a:pt x="460" y="167"/>
                    </a:cubicBezTo>
                    <a:cubicBezTo>
                      <a:pt x="510" y="217"/>
                      <a:pt x="510" y="217"/>
                      <a:pt x="510" y="217"/>
                    </a:cubicBezTo>
                    <a:cubicBezTo>
                      <a:pt x="510" y="250"/>
                      <a:pt x="510" y="250"/>
                      <a:pt x="510" y="250"/>
                    </a:cubicBezTo>
                    <a:cubicBezTo>
                      <a:pt x="510" y="250"/>
                      <a:pt x="494" y="267"/>
                      <a:pt x="477" y="284"/>
                    </a:cubicBezTo>
                    <a:cubicBezTo>
                      <a:pt x="485" y="284"/>
                      <a:pt x="485" y="292"/>
                      <a:pt x="485" y="301"/>
                    </a:cubicBezTo>
                    <a:cubicBezTo>
                      <a:pt x="494" y="309"/>
                      <a:pt x="519" y="326"/>
                      <a:pt x="519" y="326"/>
                    </a:cubicBezTo>
                    <a:cubicBezTo>
                      <a:pt x="527" y="359"/>
                      <a:pt x="527" y="359"/>
                      <a:pt x="527" y="359"/>
                    </a:cubicBezTo>
                    <a:cubicBezTo>
                      <a:pt x="494" y="418"/>
                      <a:pt x="494" y="418"/>
                      <a:pt x="494" y="418"/>
                    </a:cubicBezTo>
                    <a:cubicBezTo>
                      <a:pt x="460" y="426"/>
                      <a:pt x="460" y="426"/>
                      <a:pt x="460" y="426"/>
                    </a:cubicBezTo>
                    <a:cubicBezTo>
                      <a:pt x="460" y="426"/>
                      <a:pt x="443" y="418"/>
                      <a:pt x="427" y="409"/>
                    </a:cubicBezTo>
                    <a:cubicBezTo>
                      <a:pt x="427" y="418"/>
                      <a:pt x="418" y="418"/>
                      <a:pt x="410" y="426"/>
                    </a:cubicBezTo>
                    <a:cubicBezTo>
                      <a:pt x="410" y="434"/>
                      <a:pt x="418" y="459"/>
                      <a:pt x="418" y="459"/>
                    </a:cubicBezTo>
                    <a:cubicBezTo>
                      <a:pt x="393" y="484"/>
                      <a:pt x="393" y="484"/>
                      <a:pt x="393" y="484"/>
                    </a:cubicBezTo>
                    <a:cubicBezTo>
                      <a:pt x="318" y="493"/>
                      <a:pt x="318" y="493"/>
                      <a:pt x="318" y="493"/>
                    </a:cubicBezTo>
                    <a:lnTo>
                      <a:pt x="293" y="468"/>
                    </a:lnTo>
                    <a:close/>
                    <a:moveTo>
                      <a:pt x="594" y="660"/>
                    </a:moveTo>
                    <a:cubicBezTo>
                      <a:pt x="577" y="669"/>
                      <a:pt x="577" y="669"/>
                      <a:pt x="577" y="669"/>
                    </a:cubicBezTo>
                    <a:cubicBezTo>
                      <a:pt x="577" y="669"/>
                      <a:pt x="561" y="660"/>
                      <a:pt x="561" y="652"/>
                    </a:cubicBezTo>
                    <a:cubicBezTo>
                      <a:pt x="552" y="660"/>
                      <a:pt x="552" y="660"/>
                      <a:pt x="544" y="660"/>
                    </a:cubicBezTo>
                    <a:cubicBezTo>
                      <a:pt x="544" y="669"/>
                      <a:pt x="552" y="685"/>
                      <a:pt x="552" y="685"/>
                    </a:cubicBezTo>
                    <a:cubicBezTo>
                      <a:pt x="535" y="702"/>
                      <a:pt x="535" y="702"/>
                      <a:pt x="535" y="702"/>
                    </a:cubicBezTo>
                    <a:cubicBezTo>
                      <a:pt x="485" y="710"/>
                      <a:pt x="485" y="710"/>
                      <a:pt x="485" y="710"/>
                    </a:cubicBezTo>
                    <a:cubicBezTo>
                      <a:pt x="469" y="693"/>
                      <a:pt x="469" y="693"/>
                      <a:pt x="469" y="693"/>
                    </a:cubicBezTo>
                    <a:lnTo>
                      <a:pt x="469" y="677"/>
                    </a:lnTo>
                    <a:cubicBezTo>
                      <a:pt x="460" y="669"/>
                      <a:pt x="460" y="669"/>
                      <a:pt x="452" y="669"/>
                    </a:cubicBezTo>
                    <a:cubicBezTo>
                      <a:pt x="435" y="685"/>
                      <a:pt x="435" y="685"/>
                      <a:pt x="435" y="685"/>
                    </a:cubicBezTo>
                    <a:lnTo>
                      <a:pt x="410" y="685"/>
                    </a:lnTo>
                    <a:cubicBezTo>
                      <a:pt x="385" y="643"/>
                      <a:pt x="385" y="643"/>
                      <a:pt x="385" y="643"/>
                    </a:cubicBezTo>
                    <a:cubicBezTo>
                      <a:pt x="385" y="626"/>
                      <a:pt x="385" y="626"/>
                      <a:pt x="385" y="626"/>
                    </a:cubicBezTo>
                    <a:cubicBezTo>
                      <a:pt x="402" y="610"/>
                      <a:pt x="402" y="610"/>
                      <a:pt x="402" y="610"/>
                    </a:cubicBezTo>
                    <a:cubicBezTo>
                      <a:pt x="402" y="602"/>
                      <a:pt x="402" y="602"/>
                      <a:pt x="402" y="593"/>
                    </a:cubicBezTo>
                    <a:cubicBezTo>
                      <a:pt x="393" y="593"/>
                      <a:pt x="376" y="585"/>
                      <a:pt x="376" y="585"/>
                    </a:cubicBezTo>
                    <a:cubicBezTo>
                      <a:pt x="368" y="560"/>
                      <a:pt x="368" y="560"/>
                      <a:pt x="368" y="560"/>
                    </a:cubicBezTo>
                    <a:cubicBezTo>
                      <a:pt x="393" y="518"/>
                      <a:pt x="393" y="518"/>
                      <a:pt x="393" y="518"/>
                    </a:cubicBezTo>
                    <a:cubicBezTo>
                      <a:pt x="410" y="510"/>
                      <a:pt x="410" y="510"/>
                      <a:pt x="410" y="510"/>
                    </a:cubicBezTo>
                    <a:lnTo>
                      <a:pt x="427" y="518"/>
                    </a:lnTo>
                    <a:cubicBezTo>
                      <a:pt x="435" y="518"/>
                      <a:pt x="443" y="518"/>
                      <a:pt x="443" y="510"/>
                    </a:cubicBezTo>
                    <a:cubicBezTo>
                      <a:pt x="443" y="501"/>
                      <a:pt x="443" y="484"/>
                      <a:pt x="443" y="484"/>
                    </a:cubicBezTo>
                    <a:cubicBezTo>
                      <a:pt x="460" y="468"/>
                      <a:pt x="460" y="468"/>
                      <a:pt x="460" y="468"/>
                    </a:cubicBezTo>
                    <a:cubicBezTo>
                      <a:pt x="502" y="468"/>
                      <a:pt x="502" y="468"/>
                      <a:pt x="502" y="468"/>
                    </a:cubicBezTo>
                    <a:cubicBezTo>
                      <a:pt x="519" y="484"/>
                      <a:pt x="519" y="484"/>
                      <a:pt x="519" y="484"/>
                    </a:cubicBezTo>
                    <a:cubicBezTo>
                      <a:pt x="519" y="484"/>
                      <a:pt x="519" y="493"/>
                      <a:pt x="519" y="501"/>
                    </a:cubicBezTo>
                    <a:cubicBezTo>
                      <a:pt x="527" y="501"/>
                      <a:pt x="535" y="510"/>
                      <a:pt x="544" y="510"/>
                    </a:cubicBezTo>
                    <a:cubicBezTo>
                      <a:pt x="552" y="493"/>
                      <a:pt x="552" y="493"/>
                      <a:pt x="552" y="493"/>
                    </a:cubicBezTo>
                    <a:cubicBezTo>
                      <a:pt x="577" y="493"/>
                      <a:pt x="577" y="493"/>
                      <a:pt x="577" y="493"/>
                    </a:cubicBezTo>
                    <a:cubicBezTo>
                      <a:pt x="611" y="535"/>
                      <a:pt x="611" y="535"/>
                      <a:pt x="611" y="535"/>
                    </a:cubicBezTo>
                    <a:cubicBezTo>
                      <a:pt x="611" y="551"/>
                      <a:pt x="611" y="551"/>
                      <a:pt x="611" y="551"/>
                    </a:cubicBezTo>
                    <a:lnTo>
                      <a:pt x="594" y="568"/>
                    </a:lnTo>
                    <a:cubicBezTo>
                      <a:pt x="594" y="576"/>
                      <a:pt x="594" y="576"/>
                      <a:pt x="594" y="585"/>
                    </a:cubicBezTo>
                    <a:cubicBezTo>
                      <a:pt x="602" y="585"/>
                      <a:pt x="619" y="602"/>
                      <a:pt x="619" y="602"/>
                    </a:cubicBezTo>
                    <a:cubicBezTo>
                      <a:pt x="619" y="618"/>
                      <a:pt x="619" y="618"/>
                      <a:pt x="619" y="618"/>
                    </a:cubicBezTo>
                    <a:lnTo>
                      <a:pt x="594" y="660"/>
                    </a:lnTo>
                    <a:close/>
                    <a:moveTo>
                      <a:pt x="594" y="660"/>
                    </a:moveTo>
                    <a:lnTo>
                      <a:pt x="594" y="6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91422" tIns="45711" rIns="91422" bIns="45711" anchor="ctr"/>
              <a:lstStyle/>
              <a:p>
                <a:pPr>
                  <a:defRPr/>
                </a:pPr>
                <a:endParaRPr lang="en-US" sz="900" dirty="0">
                  <a:ea typeface="SimSun" charset="0"/>
                </a:endParaRPr>
              </a:p>
            </p:txBody>
          </p:sp>
        </p:grp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DF1196D7-09F7-4213-A328-3D8ABB37870C}"/>
              </a:ext>
            </a:extLst>
          </p:cNvPr>
          <p:cNvGrpSpPr/>
          <p:nvPr/>
        </p:nvGrpSpPr>
        <p:grpSpPr>
          <a:xfrm>
            <a:off x="8288273" y="2959084"/>
            <a:ext cx="827750" cy="1642547"/>
            <a:chOff x="5825777" y="2627471"/>
            <a:chExt cx="827750" cy="1642547"/>
          </a:xfrm>
        </p:grpSpPr>
        <p:sp>
          <p:nvSpPr>
            <p:cNvPr id="42" name="AutoShape 31">
              <a:extLst>
                <a:ext uri="{FF2B5EF4-FFF2-40B4-BE49-F238E27FC236}">
                  <a16:creationId xmlns:a16="http://schemas.microsoft.com/office/drawing/2014/main" id="{65D1DE7C-BFC1-41A6-98B5-19FC82CBA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006" y="3935055"/>
              <a:ext cx="334876" cy="33496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5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28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43" name="AutoShape 32">
              <a:extLst>
                <a:ext uri="{FF2B5EF4-FFF2-40B4-BE49-F238E27FC236}">
                  <a16:creationId xmlns:a16="http://schemas.microsoft.com/office/drawing/2014/main" id="{CB3C6D68-0DE4-43AE-988B-E23BD18D8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231" y="4030304"/>
              <a:ext cx="144425" cy="14446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28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44" name="AutoShape 56">
              <a:extLst>
                <a:ext uri="{FF2B5EF4-FFF2-40B4-BE49-F238E27FC236}">
                  <a16:creationId xmlns:a16="http://schemas.microsoft.com/office/drawing/2014/main" id="{D9F634FF-D03D-4BBC-B197-DA5B4462A8CF}"/>
                </a:ext>
              </a:extLst>
            </p:cNvPr>
            <p:cNvSpPr>
              <a:spLocks/>
            </p:cNvSpPr>
            <p:nvPr/>
          </p:nvSpPr>
          <p:spPr bwMode="auto">
            <a:xfrm rot="21599989">
              <a:off x="6128857" y="3642160"/>
              <a:ext cx="249967" cy="166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36" y="21599"/>
                  </a:moveTo>
                  <a:cubicBezTo>
                    <a:pt x="969" y="21599"/>
                    <a:pt x="657" y="21365"/>
                    <a:pt x="392" y="20890"/>
                  </a:cubicBezTo>
                  <a:cubicBezTo>
                    <a:pt x="132" y="20401"/>
                    <a:pt x="0" y="19835"/>
                    <a:pt x="0" y="19171"/>
                  </a:cubicBezTo>
                  <a:cubicBezTo>
                    <a:pt x="0" y="18480"/>
                    <a:pt x="135" y="17907"/>
                    <a:pt x="403" y="17419"/>
                  </a:cubicBezTo>
                  <a:lnTo>
                    <a:pt x="9821" y="716"/>
                  </a:lnTo>
                  <a:cubicBezTo>
                    <a:pt x="10089" y="240"/>
                    <a:pt x="10412" y="0"/>
                    <a:pt x="10790" y="0"/>
                  </a:cubicBezTo>
                  <a:cubicBezTo>
                    <a:pt x="11176" y="0"/>
                    <a:pt x="11503" y="240"/>
                    <a:pt x="11774" y="716"/>
                  </a:cubicBezTo>
                  <a:lnTo>
                    <a:pt x="21196" y="17419"/>
                  </a:lnTo>
                  <a:cubicBezTo>
                    <a:pt x="21464" y="17907"/>
                    <a:pt x="21600" y="18480"/>
                    <a:pt x="21600" y="19171"/>
                  </a:cubicBezTo>
                  <a:cubicBezTo>
                    <a:pt x="21600" y="19815"/>
                    <a:pt x="21467" y="20375"/>
                    <a:pt x="21203" y="20870"/>
                  </a:cubicBezTo>
                  <a:cubicBezTo>
                    <a:pt x="20942" y="21359"/>
                    <a:pt x="20626" y="21599"/>
                    <a:pt x="20263" y="21599"/>
                  </a:cubicBezTo>
                  <a:lnTo>
                    <a:pt x="1336" y="2159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lIns="19046" tIns="19046" rIns="19046" bIns="19046" anchor="ctr"/>
            <a:lstStyle/>
            <a:p>
              <a:pPr defTabSz="228555">
                <a:defRPr/>
              </a:pPr>
              <a:endParaRPr lang="es-ES" sz="15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2FA04CCC-980F-4BAF-8E68-98C817FCADA1}"/>
                </a:ext>
              </a:extLst>
            </p:cNvPr>
            <p:cNvGrpSpPr/>
            <p:nvPr/>
          </p:nvGrpSpPr>
          <p:grpSpPr>
            <a:xfrm>
              <a:off x="5825777" y="2627471"/>
              <a:ext cx="827750" cy="839834"/>
              <a:chOff x="14096611" y="5185082"/>
              <a:chExt cx="1655500" cy="1679667"/>
            </a:xfrm>
          </p:grpSpPr>
          <p:grpSp>
            <p:nvGrpSpPr>
              <p:cNvPr id="46" name="Group 57">
                <a:extLst>
                  <a:ext uri="{FF2B5EF4-FFF2-40B4-BE49-F238E27FC236}">
                    <a16:creationId xmlns:a16="http://schemas.microsoft.com/office/drawing/2014/main" id="{546A30C5-36D1-4027-94F5-75DD7FEFF56E}"/>
                  </a:ext>
                </a:extLst>
              </p:cNvPr>
              <p:cNvGrpSpPr/>
              <p:nvPr/>
            </p:nvGrpSpPr>
            <p:grpSpPr>
              <a:xfrm>
                <a:off x="14096611" y="5185082"/>
                <a:ext cx="1655500" cy="1679667"/>
                <a:chOff x="2285781" y="4847654"/>
                <a:chExt cx="952480" cy="966132"/>
              </a:xfrm>
            </p:grpSpPr>
            <p:sp>
              <p:nvSpPr>
                <p:cNvPr id="48" name="Oval 58">
                  <a:extLst>
                    <a:ext uri="{FF2B5EF4-FFF2-40B4-BE49-F238E27FC236}">
                      <a16:creationId xmlns:a16="http://schemas.microsoft.com/office/drawing/2014/main" id="{84D541A5-877F-4689-815A-367227DC8E29}"/>
                    </a:ext>
                  </a:extLst>
                </p:cNvPr>
                <p:cNvSpPr/>
                <p:nvPr/>
              </p:nvSpPr>
              <p:spPr bwMode="auto">
                <a:xfrm>
                  <a:off x="2346028" y="4908765"/>
                  <a:ext cx="840592" cy="852640"/>
                </a:xfrm>
                <a:prstGeom prst="ellipse">
                  <a:avLst/>
                </a:prstGeom>
                <a:solidFill>
                  <a:srgbClr val="5B9BD5"/>
                </a:solidFill>
                <a:ln w="3175" cmpd="sng">
                  <a:noFill/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900" dirty="0"/>
                </a:p>
              </p:txBody>
            </p:sp>
            <p:sp>
              <p:nvSpPr>
                <p:cNvPr id="49" name="Oval 59">
                  <a:extLst>
                    <a:ext uri="{FF2B5EF4-FFF2-40B4-BE49-F238E27FC236}">
                      <a16:creationId xmlns:a16="http://schemas.microsoft.com/office/drawing/2014/main" id="{050BA1A0-8B91-4FC9-B2AB-B21BFD7653F2}"/>
                    </a:ext>
                  </a:extLst>
                </p:cNvPr>
                <p:cNvSpPr/>
                <p:nvPr/>
              </p:nvSpPr>
              <p:spPr bwMode="auto">
                <a:xfrm>
                  <a:off x="2285781" y="4847654"/>
                  <a:ext cx="952480" cy="966132"/>
                </a:xfrm>
                <a:prstGeom prst="ellipse">
                  <a:avLst/>
                </a:prstGeom>
                <a:noFill/>
                <a:ln w="3175" cmpd="sng">
                  <a:solidFill>
                    <a:schemeClr val="tx1">
                      <a:lumMod val="60000"/>
                      <a:lumOff val="40000"/>
                    </a:schemeClr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900" dirty="0"/>
                </a:p>
              </p:txBody>
            </p:sp>
          </p:grpSp>
          <p:sp>
            <p:nvSpPr>
              <p:cNvPr id="47" name="Freeform 380">
                <a:extLst>
                  <a:ext uri="{FF2B5EF4-FFF2-40B4-BE49-F238E27FC236}">
                    <a16:creationId xmlns:a16="http://schemas.microsoft.com/office/drawing/2014/main" id="{9E466AAE-49FA-4CFF-B867-F90BB446A2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8808" y="5609255"/>
                <a:ext cx="831106" cy="831320"/>
              </a:xfrm>
              <a:custGeom>
                <a:avLst/>
                <a:gdLst>
                  <a:gd name="T0" fmla="*/ 986 w 1079"/>
                  <a:gd name="T1" fmla="*/ 627 h 1079"/>
                  <a:gd name="T2" fmla="*/ 986 w 1079"/>
                  <a:gd name="T3" fmla="*/ 452 h 1079"/>
                  <a:gd name="T4" fmla="*/ 175 w 1079"/>
                  <a:gd name="T5" fmla="*/ 543 h 1079"/>
                  <a:gd name="T6" fmla="*/ 0 w 1079"/>
                  <a:gd name="T7" fmla="*/ 543 h 1079"/>
                  <a:gd name="T8" fmla="*/ 175 w 1079"/>
                  <a:gd name="T9" fmla="*/ 543 h 1079"/>
                  <a:gd name="T10" fmla="*/ 451 w 1079"/>
                  <a:gd name="T11" fmla="*/ 987 h 1079"/>
                  <a:gd name="T12" fmla="*/ 627 w 1079"/>
                  <a:gd name="T13" fmla="*/ 987 h 1079"/>
                  <a:gd name="T14" fmla="*/ 535 w 1079"/>
                  <a:gd name="T15" fmla="*/ 175 h 1079"/>
                  <a:gd name="T16" fmla="*/ 535 w 1079"/>
                  <a:gd name="T17" fmla="*/ 0 h 1079"/>
                  <a:gd name="T18" fmla="*/ 535 w 1079"/>
                  <a:gd name="T19" fmla="*/ 175 h 1079"/>
                  <a:gd name="T20" fmla="*/ 794 w 1079"/>
                  <a:gd name="T21" fmla="*/ 920 h 1079"/>
                  <a:gd name="T22" fmla="*/ 919 w 1079"/>
                  <a:gd name="T23" fmla="*/ 794 h 1079"/>
                  <a:gd name="T24" fmla="*/ 284 w 1079"/>
                  <a:gd name="T25" fmla="*/ 284 h 1079"/>
                  <a:gd name="T26" fmla="*/ 158 w 1079"/>
                  <a:gd name="T27" fmla="*/ 159 h 1079"/>
                  <a:gd name="T28" fmla="*/ 284 w 1079"/>
                  <a:gd name="T29" fmla="*/ 284 h 1079"/>
                  <a:gd name="T30" fmla="*/ 158 w 1079"/>
                  <a:gd name="T31" fmla="*/ 920 h 1079"/>
                  <a:gd name="T32" fmla="*/ 284 w 1079"/>
                  <a:gd name="T33" fmla="*/ 794 h 1079"/>
                  <a:gd name="T34" fmla="*/ 919 w 1079"/>
                  <a:gd name="T35" fmla="*/ 284 h 1079"/>
                  <a:gd name="T36" fmla="*/ 794 w 1079"/>
                  <a:gd name="T37" fmla="*/ 159 h 1079"/>
                  <a:gd name="T38" fmla="*/ 919 w 1079"/>
                  <a:gd name="T39" fmla="*/ 284 h 1079"/>
                  <a:gd name="T40" fmla="*/ 693 w 1079"/>
                  <a:gd name="T41" fmla="*/ 635 h 1079"/>
                  <a:gd name="T42" fmla="*/ 836 w 1079"/>
                  <a:gd name="T43" fmla="*/ 552 h 1079"/>
                  <a:gd name="T44" fmla="*/ 836 w 1079"/>
                  <a:gd name="T45" fmla="*/ 493 h 1079"/>
                  <a:gd name="T46" fmla="*/ 677 w 1079"/>
                  <a:gd name="T47" fmla="*/ 426 h 1079"/>
                  <a:gd name="T48" fmla="*/ 769 w 1079"/>
                  <a:gd name="T49" fmla="*/ 293 h 1079"/>
                  <a:gd name="T50" fmla="*/ 635 w 1079"/>
                  <a:gd name="T51" fmla="*/ 385 h 1079"/>
                  <a:gd name="T52" fmla="*/ 568 w 1079"/>
                  <a:gd name="T53" fmla="*/ 226 h 1079"/>
                  <a:gd name="T54" fmla="*/ 510 w 1079"/>
                  <a:gd name="T55" fmla="*/ 226 h 1079"/>
                  <a:gd name="T56" fmla="*/ 434 w 1079"/>
                  <a:gd name="T57" fmla="*/ 385 h 1079"/>
                  <a:gd name="T58" fmla="*/ 309 w 1079"/>
                  <a:gd name="T59" fmla="*/ 293 h 1079"/>
                  <a:gd name="T60" fmla="*/ 392 w 1079"/>
                  <a:gd name="T61" fmla="*/ 426 h 1079"/>
                  <a:gd name="T62" fmla="*/ 242 w 1079"/>
                  <a:gd name="T63" fmla="*/ 493 h 1079"/>
                  <a:gd name="T64" fmla="*/ 242 w 1079"/>
                  <a:gd name="T65" fmla="*/ 552 h 1079"/>
                  <a:gd name="T66" fmla="*/ 384 w 1079"/>
                  <a:gd name="T67" fmla="*/ 635 h 1079"/>
                  <a:gd name="T68" fmla="*/ 309 w 1079"/>
                  <a:gd name="T69" fmla="*/ 753 h 1079"/>
                  <a:gd name="T70" fmla="*/ 351 w 1079"/>
                  <a:gd name="T71" fmla="*/ 753 h 1079"/>
                  <a:gd name="T72" fmla="*/ 510 w 1079"/>
                  <a:gd name="T73" fmla="*/ 719 h 1079"/>
                  <a:gd name="T74" fmla="*/ 535 w 1079"/>
                  <a:gd name="T75" fmla="*/ 853 h 1079"/>
                  <a:gd name="T76" fmla="*/ 568 w 1079"/>
                  <a:gd name="T77" fmla="*/ 719 h 1079"/>
                  <a:gd name="T78" fmla="*/ 727 w 1079"/>
                  <a:gd name="T79" fmla="*/ 753 h 1079"/>
                  <a:gd name="T80" fmla="*/ 769 w 1079"/>
                  <a:gd name="T81" fmla="*/ 753 h 1079"/>
                  <a:gd name="T82" fmla="*/ 769 w 1079"/>
                  <a:gd name="T83" fmla="*/ 719 h 10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79" h="1079">
                    <a:moveTo>
                      <a:pt x="1078" y="543"/>
                    </a:moveTo>
                    <a:cubicBezTo>
                      <a:pt x="1078" y="585"/>
                      <a:pt x="1036" y="627"/>
                      <a:pt x="986" y="627"/>
                    </a:cubicBezTo>
                    <a:cubicBezTo>
                      <a:pt x="944" y="627"/>
                      <a:pt x="903" y="585"/>
                      <a:pt x="903" y="543"/>
                    </a:cubicBezTo>
                    <a:cubicBezTo>
                      <a:pt x="903" y="493"/>
                      <a:pt x="944" y="452"/>
                      <a:pt x="986" y="452"/>
                    </a:cubicBezTo>
                    <a:cubicBezTo>
                      <a:pt x="1036" y="452"/>
                      <a:pt x="1078" y="493"/>
                      <a:pt x="1078" y="543"/>
                    </a:cubicBezTo>
                    <a:close/>
                    <a:moveTo>
                      <a:pt x="175" y="543"/>
                    </a:moveTo>
                    <a:cubicBezTo>
                      <a:pt x="175" y="493"/>
                      <a:pt x="133" y="452"/>
                      <a:pt x="91" y="452"/>
                    </a:cubicBezTo>
                    <a:cubicBezTo>
                      <a:pt x="41" y="452"/>
                      <a:pt x="0" y="493"/>
                      <a:pt x="0" y="543"/>
                    </a:cubicBezTo>
                    <a:cubicBezTo>
                      <a:pt x="0" y="585"/>
                      <a:pt x="41" y="627"/>
                      <a:pt x="91" y="627"/>
                    </a:cubicBezTo>
                    <a:cubicBezTo>
                      <a:pt x="133" y="627"/>
                      <a:pt x="175" y="585"/>
                      <a:pt x="175" y="543"/>
                    </a:cubicBezTo>
                    <a:close/>
                    <a:moveTo>
                      <a:pt x="535" y="903"/>
                    </a:moveTo>
                    <a:cubicBezTo>
                      <a:pt x="493" y="903"/>
                      <a:pt x="451" y="945"/>
                      <a:pt x="451" y="987"/>
                    </a:cubicBezTo>
                    <a:cubicBezTo>
                      <a:pt x="451" y="1037"/>
                      <a:pt x="493" y="1078"/>
                      <a:pt x="535" y="1078"/>
                    </a:cubicBezTo>
                    <a:cubicBezTo>
                      <a:pt x="585" y="1078"/>
                      <a:pt x="627" y="1037"/>
                      <a:pt x="627" y="987"/>
                    </a:cubicBezTo>
                    <a:cubicBezTo>
                      <a:pt x="627" y="945"/>
                      <a:pt x="585" y="903"/>
                      <a:pt x="535" y="903"/>
                    </a:cubicBezTo>
                    <a:close/>
                    <a:moveTo>
                      <a:pt x="535" y="175"/>
                    </a:moveTo>
                    <a:cubicBezTo>
                      <a:pt x="585" y="175"/>
                      <a:pt x="627" y="134"/>
                      <a:pt x="627" y="92"/>
                    </a:cubicBezTo>
                    <a:cubicBezTo>
                      <a:pt x="627" y="42"/>
                      <a:pt x="585" y="0"/>
                      <a:pt x="535" y="0"/>
                    </a:cubicBezTo>
                    <a:cubicBezTo>
                      <a:pt x="493" y="0"/>
                      <a:pt x="451" y="42"/>
                      <a:pt x="451" y="92"/>
                    </a:cubicBezTo>
                    <a:cubicBezTo>
                      <a:pt x="451" y="134"/>
                      <a:pt x="493" y="175"/>
                      <a:pt x="535" y="175"/>
                    </a:cubicBezTo>
                    <a:close/>
                    <a:moveTo>
                      <a:pt x="794" y="794"/>
                    </a:moveTo>
                    <a:cubicBezTo>
                      <a:pt x="760" y="828"/>
                      <a:pt x="760" y="886"/>
                      <a:pt x="794" y="920"/>
                    </a:cubicBezTo>
                    <a:cubicBezTo>
                      <a:pt x="827" y="953"/>
                      <a:pt x="886" y="953"/>
                      <a:pt x="919" y="920"/>
                    </a:cubicBezTo>
                    <a:cubicBezTo>
                      <a:pt x="953" y="886"/>
                      <a:pt x="953" y="828"/>
                      <a:pt x="919" y="794"/>
                    </a:cubicBezTo>
                    <a:cubicBezTo>
                      <a:pt x="886" y="761"/>
                      <a:pt x="827" y="761"/>
                      <a:pt x="794" y="794"/>
                    </a:cubicBezTo>
                    <a:close/>
                    <a:moveTo>
                      <a:pt x="284" y="284"/>
                    </a:moveTo>
                    <a:cubicBezTo>
                      <a:pt x="317" y="251"/>
                      <a:pt x="317" y="192"/>
                      <a:pt x="284" y="159"/>
                    </a:cubicBezTo>
                    <a:cubicBezTo>
                      <a:pt x="250" y="125"/>
                      <a:pt x="192" y="125"/>
                      <a:pt x="158" y="159"/>
                    </a:cubicBezTo>
                    <a:cubicBezTo>
                      <a:pt x="125" y="192"/>
                      <a:pt x="125" y="251"/>
                      <a:pt x="158" y="284"/>
                    </a:cubicBezTo>
                    <a:cubicBezTo>
                      <a:pt x="192" y="318"/>
                      <a:pt x="250" y="318"/>
                      <a:pt x="284" y="284"/>
                    </a:cubicBezTo>
                    <a:close/>
                    <a:moveTo>
                      <a:pt x="158" y="794"/>
                    </a:moveTo>
                    <a:cubicBezTo>
                      <a:pt x="125" y="828"/>
                      <a:pt x="125" y="886"/>
                      <a:pt x="158" y="920"/>
                    </a:cubicBezTo>
                    <a:cubicBezTo>
                      <a:pt x="192" y="953"/>
                      <a:pt x="250" y="953"/>
                      <a:pt x="284" y="920"/>
                    </a:cubicBezTo>
                    <a:cubicBezTo>
                      <a:pt x="317" y="886"/>
                      <a:pt x="317" y="828"/>
                      <a:pt x="284" y="794"/>
                    </a:cubicBezTo>
                    <a:cubicBezTo>
                      <a:pt x="250" y="761"/>
                      <a:pt x="192" y="761"/>
                      <a:pt x="158" y="794"/>
                    </a:cubicBezTo>
                    <a:close/>
                    <a:moveTo>
                      <a:pt x="919" y="284"/>
                    </a:moveTo>
                    <a:cubicBezTo>
                      <a:pt x="953" y="251"/>
                      <a:pt x="953" y="192"/>
                      <a:pt x="919" y="159"/>
                    </a:cubicBezTo>
                    <a:cubicBezTo>
                      <a:pt x="886" y="125"/>
                      <a:pt x="827" y="125"/>
                      <a:pt x="794" y="159"/>
                    </a:cubicBezTo>
                    <a:cubicBezTo>
                      <a:pt x="760" y="192"/>
                      <a:pt x="760" y="251"/>
                      <a:pt x="794" y="284"/>
                    </a:cubicBezTo>
                    <a:cubicBezTo>
                      <a:pt x="827" y="318"/>
                      <a:pt x="886" y="318"/>
                      <a:pt x="919" y="284"/>
                    </a:cubicBezTo>
                    <a:close/>
                    <a:moveTo>
                      <a:pt x="769" y="719"/>
                    </a:moveTo>
                    <a:cubicBezTo>
                      <a:pt x="693" y="635"/>
                      <a:pt x="693" y="635"/>
                      <a:pt x="693" y="635"/>
                    </a:cubicBezTo>
                    <a:cubicBezTo>
                      <a:pt x="710" y="610"/>
                      <a:pt x="719" y="585"/>
                      <a:pt x="719" y="552"/>
                    </a:cubicBezTo>
                    <a:cubicBezTo>
                      <a:pt x="836" y="552"/>
                      <a:pt x="836" y="552"/>
                      <a:pt x="836" y="552"/>
                    </a:cubicBezTo>
                    <a:cubicBezTo>
                      <a:pt x="852" y="552"/>
                      <a:pt x="861" y="543"/>
                      <a:pt x="861" y="527"/>
                    </a:cubicBezTo>
                    <a:cubicBezTo>
                      <a:pt x="861" y="510"/>
                      <a:pt x="852" y="493"/>
                      <a:pt x="836" y="493"/>
                    </a:cubicBezTo>
                    <a:cubicBezTo>
                      <a:pt x="719" y="493"/>
                      <a:pt x="719" y="493"/>
                      <a:pt x="719" y="493"/>
                    </a:cubicBezTo>
                    <a:cubicBezTo>
                      <a:pt x="710" y="468"/>
                      <a:pt x="693" y="443"/>
                      <a:pt x="677" y="426"/>
                    </a:cubicBezTo>
                    <a:cubicBezTo>
                      <a:pt x="769" y="334"/>
                      <a:pt x="769" y="334"/>
                      <a:pt x="769" y="334"/>
                    </a:cubicBezTo>
                    <a:cubicBezTo>
                      <a:pt x="777" y="326"/>
                      <a:pt x="777" y="309"/>
                      <a:pt x="769" y="293"/>
                    </a:cubicBezTo>
                    <a:cubicBezTo>
                      <a:pt x="760" y="284"/>
                      <a:pt x="735" y="284"/>
                      <a:pt x="727" y="293"/>
                    </a:cubicBezTo>
                    <a:cubicBezTo>
                      <a:pt x="635" y="385"/>
                      <a:pt x="635" y="385"/>
                      <a:pt x="635" y="385"/>
                    </a:cubicBezTo>
                    <a:cubicBezTo>
                      <a:pt x="618" y="368"/>
                      <a:pt x="593" y="360"/>
                      <a:pt x="568" y="360"/>
                    </a:cubicBezTo>
                    <a:cubicBezTo>
                      <a:pt x="568" y="226"/>
                      <a:pt x="568" y="226"/>
                      <a:pt x="568" y="226"/>
                    </a:cubicBezTo>
                    <a:cubicBezTo>
                      <a:pt x="568" y="217"/>
                      <a:pt x="551" y="201"/>
                      <a:pt x="535" y="201"/>
                    </a:cubicBezTo>
                    <a:cubicBezTo>
                      <a:pt x="526" y="201"/>
                      <a:pt x="510" y="217"/>
                      <a:pt x="510" y="226"/>
                    </a:cubicBezTo>
                    <a:cubicBezTo>
                      <a:pt x="510" y="360"/>
                      <a:pt x="510" y="360"/>
                      <a:pt x="510" y="360"/>
                    </a:cubicBezTo>
                    <a:cubicBezTo>
                      <a:pt x="484" y="360"/>
                      <a:pt x="459" y="368"/>
                      <a:pt x="434" y="385"/>
                    </a:cubicBezTo>
                    <a:cubicBezTo>
                      <a:pt x="351" y="293"/>
                      <a:pt x="351" y="293"/>
                      <a:pt x="351" y="293"/>
                    </a:cubicBezTo>
                    <a:cubicBezTo>
                      <a:pt x="334" y="284"/>
                      <a:pt x="317" y="284"/>
                      <a:pt x="309" y="293"/>
                    </a:cubicBezTo>
                    <a:cubicBezTo>
                      <a:pt x="301" y="309"/>
                      <a:pt x="301" y="326"/>
                      <a:pt x="309" y="334"/>
                    </a:cubicBezTo>
                    <a:cubicBezTo>
                      <a:pt x="392" y="426"/>
                      <a:pt x="392" y="426"/>
                      <a:pt x="392" y="426"/>
                    </a:cubicBezTo>
                    <a:cubicBezTo>
                      <a:pt x="376" y="443"/>
                      <a:pt x="368" y="468"/>
                      <a:pt x="359" y="493"/>
                    </a:cubicBezTo>
                    <a:cubicBezTo>
                      <a:pt x="242" y="493"/>
                      <a:pt x="242" y="493"/>
                      <a:pt x="242" y="493"/>
                    </a:cubicBezTo>
                    <a:cubicBezTo>
                      <a:pt x="225" y="493"/>
                      <a:pt x="217" y="510"/>
                      <a:pt x="217" y="527"/>
                    </a:cubicBezTo>
                    <a:cubicBezTo>
                      <a:pt x="217" y="543"/>
                      <a:pt x="225" y="552"/>
                      <a:pt x="242" y="552"/>
                    </a:cubicBezTo>
                    <a:cubicBezTo>
                      <a:pt x="359" y="552"/>
                      <a:pt x="359" y="552"/>
                      <a:pt x="359" y="552"/>
                    </a:cubicBezTo>
                    <a:cubicBezTo>
                      <a:pt x="359" y="585"/>
                      <a:pt x="368" y="610"/>
                      <a:pt x="384" y="635"/>
                    </a:cubicBezTo>
                    <a:cubicBezTo>
                      <a:pt x="309" y="719"/>
                      <a:pt x="309" y="719"/>
                      <a:pt x="309" y="719"/>
                    </a:cubicBezTo>
                    <a:cubicBezTo>
                      <a:pt x="301" y="727"/>
                      <a:pt x="301" y="744"/>
                      <a:pt x="309" y="753"/>
                    </a:cubicBezTo>
                    <a:cubicBezTo>
                      <a:pt x="317" y="761"/>
                      <a:pt x="317" y="761"/>
                      <a:pt x="326" y="761"/>
                    </a:cubicBezTo>
                    <a:cubicBezTo>
                      <a:pt x="334" y="761"/>
                      <a:pt x="342" y="761"/>
                      <a:pt x="351" y="753"/>
                    </a:cubicBezTo>
                    <a:cubicBezTo>
                      <a:pt x="426" y="677"/>
                      <a:pt x="426" y="677"/>
                      <a:pt x="426" y="677"/>
                    </a:cubicBezTo>
                    <a:cubicBezTo>
                      <a:pt x="443" y="702"/>
                      <a:pt x="476" y="719"/>
                      <a:pt x="510" y="719"/>
                    </a:cubicBezTo>
                    <a:cubicBezTo>
                      <a:pt x="510" y="819"/>
                      <a:pt x="510" y="819"/>
                      <a:pt x="510" y="819"/>
                    </a:cubicBezTo>
                    <a:cubicBezTo>
                      <a:pt x="510" y="836"/>
                      <a:pt x="526" y="853"/>
                      <a:pt x="535" y="853"/>
                    </a:cubicBezTo>
                    <a:cubicBezTo>
                      <a:pt x="551" y="853"/>
                      <a:pt x="568" y="836"/>
                      <a:pt x="568" y="819"/>
                    </a:cubicBezTo>
                    <a:cubicBezTo>
                      <a:pt x="568" y="719"/>
                      <a:pt x="568" y="719"/>
                      <a:pt x="568" y="719"/>
                    </a:cubicBezTo>
                    <a:cubicBezTo>
                      <a:pt x="602" y="719"/>
                      <a:pt x="627" y="702"/>
                      <a:pt x="652" y="677"/>
                    </a:cubicBezTo>
                    <a:cubicBezTo>
                      <a:pt x="727" y="753"/>
                      <a:pt x="727" y="753"/>
                      <a:pt x="727" y="753"/>
                    </a:cubicBezTo>
                    <a:cubicBezTo>
                      <a:pt x="735" y="761"/>
                      <a:pt x="744" y="761"/>
                      <a:pt x="744" y="761"/>
                    </a:cubicBezTo>
                    <a:cubicBezTo>
                      <a:pt x="752" y="761"/>
                      <a:pt x="760" y="761"/>
                      <a:pt x="769" y="753"/>
                    </a:cubicBezTo>
                    <a:cubicBezTo>
                      <a:pt x="777" y="744"/>
                      <a:pt x="777" y="727"/>
                      <a:pt x="769" y="719"/>
                    </a:cubicBezTo>
                    <a:close/>
                    <a:moveTo>
                      <a:pt x="769" y="719"/>
                    </a:moveTo>
                    <a:lnTo>
                      <a:pt x="769" y="71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121893" tIns="60946" rIns="121893" bIns="60946" anchor="ctr"/>
              <a:lstStyle/>
              <a:p>
                <a:pPr>
                  <a:defRPr/>
                </a:pPr>
                <a:endParaRPr lang="en-US" sz="900" dirty="0">
                  <a:ea typeface="SimSun" charset="0"/>
                </a:endParaRPr>
              </a:p>
            </p:txBody>
          </p:sp>
        </p:grp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93CEB9F2-8313-468B-B430-04B397BE05FB}"/>
              </a:ext>
            </a:extLst>
          </p:cNvPr>
          <p:cNvGrpSpPr/>
          <p:nvPr/>
        </p:nvGrpSpPr>
        <p:grpSpPr>
          <a:xfrm>
            <a:off x="10699988" y="2940034"/>
            <a:ext cx="827750" cy="1680647"/>
            <a:chOff x="8556277" y="2589371"/>
            <a:chExt cx="827750" cy="1680647"/>
          </a:xfrm>
        </p:grpSpPr>
        <p:sp>
          <p:nvSpPr>
            <p:cNvPr id="51" name="AutoShape 25">
              <a:extLst>
                <a:ext uri="{FF2B5EF4-FFF2-40B4-BE49-F238E27FC236}">
                  <a16:creationId xmlns:a16="http://schemas.microsoft.com/office/drawing/2014/main" id="{C444A20B-EBB9-4296-AB67-FCE9DCA09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318" y="3935055"/>
              <a:ext cx="334876" cy="33496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9BBB5C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2800">
                <a:solidFill>
                  <a:srgbClr val="2BB1E8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52" name="AutoShape 26">
              <a:extLst>
                <a:ext uri="{FF2B5EF4-FFF2-40B4-BE49-F238E27FC236}">
                  <a16:creationId xmlns:a16="http://schemas.microsoft.com/office/drawing/2014/main" id="{ADF511C1-69D6-4E76-8211-14218F299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0543" y="4030304"/>
              <a:ext cx="144425" cy="14446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28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53" name="AutoShape 57">
              <a:extLst>
                <a:ext uri="{FF2B5EF4-FFF2-40B4-BE49-F238E27FC236}">
                  <a16:creationId xmlns:a16="http://schemas.microsoft.com/office/drawing/2014/main" id="{603CA781-EDB7-4B8E-AC24-381AF8251D58}"/>
                </a:ext>
              </a:extLst>
            </p:cNvPr>
            <p:cNvSpPr>
              <a:spLocks/>
            </p:cNvSpPr>
            <p:nvPr/>
          </p:nvSpPr>
          <p:spPr bwMode="auto">
            <a:xfrm rot="21599989">
              <a:off x="8864202" y="3642160"/>
              <a:ext cx="249966" cy="166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36" y="21599"/>
                  </a:moveTo>
                  <a:cubicBezTo>
                    <a:pt x="969" y="21599"/>
                    <a:pt x="657" y="21365"/>
                    <a:pt x="392" y="20890"/>
                  </a:cubicBezTo>
                  <a:cubicBezTo>
                    <a:pt x="132" y="20401"/>
                    <a:pt x="0" y="19835"/>
                    <a:pt x="0" y="19171"/>
                  </a:cubicBezTo>
                  <a:cubicBezTo>
                    <a:pt x="0" y="18480"/>
                    <a:pt x="135" y="17907"/>
                    <a:pt x="403" y="17419"/>
                  </a:cubicBezTo>
                  <a:lnTo>
                    <a:pt x="9821" y="716"/>
                  </a:lnTo>
                  <a:cubicBezTo>
                    <a:pt x="10089" y="240"/>
                    <a:pt x="10412" y="0"/>
                    <a:pt x="10790" y="0"/>
                  </a:cubicBezTo>
                  <a:cubicBezTo>
                    <a:pt x="11176" y="0"/>
                    <a:pt x="11503" y="240"/>
                    <a:pt x="11774" y="716"/>
                  </a:cubicBezTo>
                  <a:lnTo>
                    <a:pt x="21196" y="17419"/>
                  </a:lnTo>
                  <a:cubicBezTo>
                    <a:pt x="21464" y="17907"/>
                    <a:pt x="21600" y="18480"/>
                    <a:pt x="21600" y="19171"/>
                  </a:cubicBezTo>
                  <a:cubicBezTo>
                    <a:pt x="21600" y="19815"/>
                    <a:pt x="21467" y="20375"/>
                    <a:pt x="21203" y="20870"/>
                  </a:cubicBezTo>
                  <a:cubicBezTo>
                    <a:pt x="20942" y="21359"/>
                    <a:pt x="20626" y="21599"/>
                    <a:pt x="20263" y="21599"/>
                  </a:cubicBezTo>
                  <a:lnTo>
                    <a:pt x="1336" y="21599"/>
                  </a:lnTo>
                  <a:close/>
                </a:path>
              </a:pathLst>
            </a:custGeom>
            <a:solidFill>
              <a:srgbClr val="9BBB5C"/>
            </a:solidFill>
            <a:ln>
              <a:noFill/>
            </a:ln>
            <a:effectLst/>
          </p:spPr>
          <p:txBody>
            <a:bodyPr lIns="19046" tIns="19046" rIns="19046" bIns="19046" anchor="ctr"/>
            <a:lstStyle/>
            <a:p>
              <a:pPr defTabSz="228555">
                <a:defRPr/>
              </a:pPr>
              <a:endParaRPr lang="es-ES" sz="15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5E55AC61-9217-4CD0-9400-4D24719DA82A}"/>
                </a:ext>
              </a:extLst>
            </p:cNvPr>
            <p:cNvGrpSpPr/>
            <p:nvPr/>
          </p:nvGrpSpPr>
          <p:grpSpPr>
            <a:xfrm>
              <a:off x="8556277" y="2589371"/>
              <a:ext cx="827750" cy="839834"/>
              <a:chOff x="19557611" y="5108882"/>
              <a:chExt cx="1655500" cy="1679667"/>
            </a:xfrm>
          </p:grpSpPr>
          <p:grpSp>
            <p:nvGrpSpPr>
              <p:cNvPr id="55" name="Group 57">
                <a:extLst>
                  <a:ext uri="{FF2B5EF4-FFF2-40B4-BE49-F238E27FC236}">
                    <a16:creationId xmlns:a16="http://schemas.microsoft.com/office/drawing/2014/main" id="{339EA4C4-8BFC-4015-9E14-BF1C3777035C}"/>
                  </a:ext>
                </a:extLst>
              </p:cNvPr>
              <p:cNvGrpSpPr/>
              <p:nvPr/>
            </p:nvGrpSpPr>
            <p:grpSpPr>
              <a:xfrm>
                <a:off x="19557611" y="5108882"/>
                <a:ext cx="1655500" cy="1679667"/>
                <a:chOff x="2285781" y="4847654"/>
                <a:chExt cx="952480" cy="966132"/>
              </a:xfrm>
            </p:grpSpPr>
            <p:sp>
              <p:nvSpPr>
                <p:cNvPr id="57" name="Oval 58">
                  <a:extLst>
                    <a:ext uri="{FF2B5EF4-FFF2-40B4-BE49-F238E27FC236}">
                      <a16:creationId xmlns:a16="http://schemas.microsoft.com/office/drawing/2014/main" id="{58F001A1-7FCF-4E7D-B615-F5A6C14BB2F8}"/>
                    </a:ext>
                  </a:extLst>
                </p:cNvPr>
                <p:cNvSpPr/>
                <p:nvPr/>
              </p:nvSpPr>
              <p:spPr bwMode="auto">
                <a:xfrm>
                  <a:off x="2346028" y="4908765"/>
                  <a:ext cx="840592" cy="852640"/>
                </a:xfrm>
                <a:prstGeom prst="ellipse">
                  <a:avLst/>
                </a:prstGeom>
                <a:solidFill>
                  <a:srgbClr val="9BBB5C"/>
                </a:solidFill>
                <a:ln w="3175" cmpd="sng">
                  <a:noFill/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900" dirty="0"/>
                </a:p>
              </p:txBody>
            </p:sp>
            <p:sp>
              <p:nvSpPr>
                <p:cNvPr id="58" name="Oval 59">
                  <a:extLst>
                    <a:ext uri="{FF2B5EF4-FFF2-40B4-BE49-F238E27FC236}">
                      <a16:creationId xmlns:a16="http://schemas.microsoft.com/office/drawing/2014/main" id="{426CB53A-11C4-42A8-9179-79A49FAF3897}"/>
                    </a:ext>
                  </a:extLst>
                </p:cNvPr>
                <p:cNvSpPr/>
                <p:nvPr/>
              </p:nvSpPr>
              <p:spPr bwMode="auto">
                <a:xfrm>
                  <a:off x="2285781" y="4847654"/>
                  <a:ext cx="952480" cy="966132"/>
                </a:xfrm>
                <a:prstGeom prst="ellipse">
                  <a:avLst/>
                </a:prstGeom>
                <a:noFill/>
                <a:ln w="3175" cmpd="sng">
                  <a:solidFill>
                    <a:schemeClr val="tx1">
                      <a:lumMod val="60000"/>
                      <a:lumOff val="40000"/>
                    </a:schemeClr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900" dirty="0"/>
                </a:p>
              </p:txBody>
            </p:sp>
          </p:grpSp>
          <p:sp>
            <p:nvSpPr>
              <p:cNvPr id="56" name="Freeform 102">
                <a:extLst>
                  <a:ext uri="{FF2B5EF4-FFF2-40B4-BE49-F238E27FC236}">
                    <a16:creationId xmlns:a16="http://schemas.microsoft.com/office/drawing/2014/main" id="{B859DFB8-67BA-48A7-ACF2-9A02A596B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1415" y="5571576"/>
                <a:ext cx="814029" cy="727579"/>
              </a:xfrm>
              <a:custGeom>
                <a:avLst/>
                <a:gdLst>
                  <a:gd name="T0" fmla="*/ 80 w 498"/>
                  <a:gd name="T1" fmla="*/ 151 h 445"/>
                  <a:gd name="T2" fmla="*/ 80 w 498"/>
                  <a:gd name="T3" fmla="*/ 151 h 445"/>
                  <a:gd name="T4" fmla="*/ 142 w 498"/>
                  <a:gd name="T5" fmla="*/ 169 h 445"/>
                  <a:gd name="T6" fmla="*/ 151 w 498"/>
                  <a:gd name="T7" fmla="*/ 169 h 445"/>
                  <a:gd name="T8" fmla="*/ 195 w 498"/>
                  <a:gd name="T9" fmla="*/ 134 h 445"/>
                  <a:gd name="T10" fmla="*/ 195 w 498"/>
                  <a:gd name="T11" fmla="*/ 125 h 445"/>
                  <a:gd name="T12" fmla="*/ 178 w 498"/>
                  <a:gd name="T13" fmla="*/ 107 h 445"/>
                  <a:gd name="T14" fmla="*/ 275 w 498"/>
                  <a:gd name="T15" fmla="*/ 10 h 445"/>
                  <a:gd name="T16" fmla="*/ 195 w 498"/>
                  <a:gd name="T17" fmla="*/ 0 h 445"/>
                  <a:gd name="T18" fmla="*/ 107 w 498"/>
                  <a:gd name="T19" fmla="*/ 54 h 445"/>
                  <a:gd name="T20" fmla="*/ 72 w 498"/>
                  <a:gd name="T21" fmla="*/ 81 h 445"/>
                  <a:gd name="T22" fmla="*/ 53 w 498"/>
                  <a:gd name="T23" fmla="*/ 116 h 445"/>
                  <a:gd name="T24" fmla="*/ 18 w 498"/>
                  <a:gd name="T25" fmla="*/ 125 h 445"/>
                  <a:gd name="T26" fmla="*/ 0 w 498"/>
                  <a:gd name="T27" fmla="*/ 143 h 445"/>
                  <a:gd name="T28" fmla="*/ 0 w 498"/>
                  <a:gd name="T29" fmla="*/ 151 h 445"/>
                  <a:gd name="T30" fmla="*/ 36 w 498"/>
                  <a:gd name="T31" fmla="*/ 187 h 445"/>
                  <a:gd name="T32" fmla="*/ 53 w 498"/>
                  <a:gd name="T33" fmla="*/ 196 h 445"/>
                  <a:gd name="T34" fmla="*/ 72 w 498"/>
                  <a:gd name="T35" fmla="*/ 178 h 445"/>
                  <a:gd name="T36" fmla="*/ 80 w 498"/>
                  <a:gd name="T37" fmla="*/ 151 h 445"/>
                  <a:gd name="T38" fmla="*/ 222 w 498"/>
                  <a:gd name="T39" fmla="*/ 160 h 445"/>
                  <a:gd name="T40" fmla="*/ 222 w 498"/>
                  <a:gd name="T41" fmla="*/ 160 h 445"/>
                  <a:gd name="T42" fmla="*/ 213 w 498"/>
                  <a:gd name="T43" fmla="*/ 160 h 445"/>
                  <a:gd name="T44" fmla="*/ 178 w 498"/>
                  <a:gd name="T45" fmla="*/ 187 h 445"/>
                  <a:gd name="T46" fmla="*/ 169 w 498"/>
                  <a:gd name="T47" fmla="*/ 204 h 445"/>
                  <a:gd name="T48" fmla="*/ 381 w 498"/>
                  <a:gd name="T49" fmla="*/ 435 h 445"/>
                  <a:gd name="T50" fmla="*/ 399 w 498"/>
                  <a:gd name="T51" fmla="*/ 435 h 445"/>
                  <a:gd name="T52" fmla="*/ 426 w 498"/>
                  <a:gd name="T53" fmla="*/ 417 h 445"/>
                  <a:gd name="T54" fmla="*/ 426 w 498"/>
                  <a:gd name="T55" fmla="*/ 400 h 445"/>
                  <a:gd name="T56" fmla="*/ 222 w 498"/>
                  <a:gd name="T57" fmla="*/ 160 h 445"/>
                  <a:gd name="T58" fmla="*/ 497 w 498"/>
                  <a:gd name="T59" fmla="*/ 63 h 445"/>
                  <a:gd name="T60" fmla="*/ 497 w 498"/>
                  <a:gd name="T61" fmla="*/ 63 h 445"/>
                  <a:gd name="T62" fmla="*/ 479 w 498"/>
                  <a:gd name="T63" fmla="*/ 54 h 445"/>
                  <a:gd name="T64" fmla="*/ 461 w 498"/>
                  <a:gd name="T65" fmla="*/ 89 h 445"/>
                  <a:gd name="T66" fmla="*/ 408 w 498"/>
                  <a:gd name="T67" fmla="*/ 107 h 445"/>
                  <a:gd name="T68" fmla="*/ 399 w 498"/>
                  <a:gd name="T69" fmla="*/ 63 h 445"/>
                  <a:gd name="T70" fmla="*/ 417 w 498"/>
                  <a:gd name="T71" fmla="*/ 19 h 445"/>
                  <a:gd name="T72" fmla="*/ 408 w 498"/>
                  <a:gd name="T73" fmla="*/ 10 h 445"/>
                  <a:gd name="T74" fmla="*/ 337 w 498"/>
                  <a:gd name="T75" fmla="*/ 72 h 445"/>
                  <a:gd name="T76" fmla="*/ 319 w 498"/>
                  <a:gd name="T77" fmla="*/ 151 h 445"/>
                  <a:gd name="T78" fmla="*/ 284 w 498"/>
                  <a:gd name="T79" fmla="*/ 187 h 445"/>
                  <a:gd name="T80" fmla="*/ 319 w 498"/>
                  <a:gd name="T81" fmla="*/ 231 h 445"/>
                  <a:gd name="T82" fmla="*/ 364 w 498"/>
                  <a:gd name="T83" fmla="*/ 187 h 445"/>
                  <a:gd name="T84" fmla="*/ 408 w 498"/>
                  <a:gd name="T85" fmla="*/ 178 h 445"/>
                  <a:gd name="T86" fmla="*/ 488 w 498"/>
                  <a:gd name="T87" fmla="*/ 143 h 445"/>
                  <a:gd name="T88" fmla="*/ 497 w 498"/>
                  <a:gd name="T89" fmla="*/ 63 h 445"/>
                  <a:gd name="T90" fmla="*/ 72 w 498"/>
                  <a:gd name="T91" fmla="*/ 400 h 445"/>
                  <a:gd name="T92" fmla="*/ 72 w 498"/>
                  <a:gd name="T93" fmla="*/ 400 h 445"/>
                  <a:gd name="T94" fmla="*/ 72 w 498"/>
                  <a:gd name="T95" fmla="*/ 417 h 445"/>
                  <a:gd name="T96" fmla="*/ 89 w 498"/>
                  <a:gd name="T97" fmla="*/ 444 h 445"/>
                  <a:gd name="T98" fmla="*/ 107 w 498"/>
                  <a:gd name="T99" fmla="*/ 435 h 445"/>
                  <a:gd name="T100" fmla="*/ 231 w 498"/>
                  <a:gd name="T101" fmla="*/ 320 h 445"/>
                  <a:gd name="T102" fmla="*/ 195 w 498"/>
                  <a:gd name="T103" fmla="*/ 275 h 445"/>
                  <a:gd name="T104" fmla="*/ 72 w 498"/>
                  <a:gd name="T105" fmla="*/ 40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8" h="445">
                    <a:moveTo>
                      <a:pt x="80" y="151"/>
                    </a:moveTo>
                    <a:lnTo>
                      <a:pt x="80" y="151"/>
                    </a:lnTo>
                    <a:cubicBezTo>
                      <a:pt x="97" y="134"/>
                      <a:pt x="116" y="143"/>
                      <a:pt x="142" y="169"/>
                    </a:cubicBezTo>
                    <a:cubicBezTo>
                      <a:pt x="151" y="178"/>
                      <a:pt x="151" y="169"/>
                      <a:pt x="151" y="169"/>
                    </a:cubicBezTo>
                    <a:cubicBezTo>
                      <a:pt x="160" y="169"/>
                      <a:pt x="186" y="134"/>
                      <a:pt x="195" y="134"/>
                    </a:cubicBezTo>
                    <a:cubicBezTo>
                      <a:pt x="195" y="134"/>
                      <a:pt x="195" y="134"/>
                      <a:pt x="195" y="125"/>
                    </a:cubicBezTo>
                    <a:cubicBezTo>
                      <a:pt x="186" y="125"/>
                      <a:pt x="178" y="116"/>
                      <a:pt x="178" y="107"/>
                    </a:cubicBezTo>
                    <a:cubicBezTo>
                      <a:pt x="133" y="45"/>
                      <a:pt x="301" y="10"/>
                      <a:pt x="275" y="10"/>
                    </a:cubicBezTo>
                    <a:cubicBezTo>
                      <a:pt x="257" y="0"/>
                      <a:pt x="204" y="0"/>
                      <a:pt x="195" y="0"/>
                    </a:cubicBezTo>
                    <a:cubicBezTo>
                      <a:pt x="169" y="10"/>
                      <a:pt x="125" y="36"/>
                      <a:pt x="107" y="54"/>
                    </a:cubicBezTo>
                    <a:cubicBezTo>
                      <a:pt x="80" y="72"/>
                      <a:pt x="72" y="81"/>
                      <a:pt x="72" y="81"/>
                    </a:cubicBezTo>
                    <a:cubicBezTo>
                      <a:pt x="62" y="89"/>
                      <a:pt x="72" y="107"/>
                      <a:pt x="53" y="116"/>
                    </a:cubicBezTo>
                    <a:cubicBezTo>
                      <a:pt x="36" y="125"/>
                      <a:pt x="27" y="116"/>
                      <a:pt x="18" y="125"/>
                    </a:cubicBezTo>
                    <a:cubicBezTo>
                      <a:pt x="18" y="134"/>
                      <a:pt x="9" y="134"/>
                      <a:pt x="0" y="143"/>
                    </a:cubicBezTo>
                    <a:lnTo>
                      <a:pt x="0" y="151"/>
                    </a:lnTo>
                    <a:lnTo>
                      <a:pt x="36" y="187"/>
                    </a:lnTo>
                    <a:cubicBezTo>
                      <a:pt x="36" y="196"/>
                      <a:pt x="44" y="196"/>
                      <a:pt x="53" y="196"/>
                    </a:cubicBezTo>
                    <a:cubicBezTo>
                      <a:pt x="53" y="187"/>
                      <a:pt x="62" y="178"/>
                      <a:pt x="72" y="178"/>
                    </a:cubicBezTo>
                    <a:cubicBezTo>
                      <a:pt x="72" y="178"/>
                      <a:pt x="72" y="151"/>
                      <a:pt x="80" y="151"/>
                    </a:cubicBezTo>
                    <a:close/>
                    <a:moveTo>
                      <a:pt x="222" y="160"/>
                    </a:moveTo>
                    <a:lnTo>
                      <a:pt x="222" y="160"/>
                    </a:lnTo>
                    <a:cubicBezTo>
                      <a:pt x="213" y="160"/>
                      <a:pt x="213" y="160"/>
                      <a:pt x="213" y="160"/>
                    </a:cubicBezTo>
                    <a:cubicBezTo>
                      <a:pt x="178" y="187"/>
                      <a:pt x="178" y="187"/>
                      <a:pt x="178" y="187"/>
                    </a:cubicBezTo>
                    <a:cubicBezTo>
                      <a:pt x="169" y="196"/>
                      <a:pt x="169" y="196"/>
                      <a:pt x="169" y="204"/>
                    </a:cubicBezTo>
                    <a:cubicBezTo>
                      <a:pt x="381" y="435"/>
                      <a:pt x="381" y="435"/>
                      <a:pt x="381" y="435"/>
                    </a:cubicBezTo>
                    <a:cubicBezTo>
                      <a:pt x="381" y="444"/>
                      <a:pt x="391" y="444"/>
                      <a:pt x="399" y="435"/>
                    </a:cubicBezTo>
                    <a:cubicBezTo>
                      <a:pt x="426" y="417"/>
                      <a:pt x="426" y="417"/>
                      <a:pt x="426" y="417"/>
                    </a:cubicBezTo>
                    <a:cubicBezTo>
                      <a:pt x="426" y="408"/>
                      <a:pt x="426" y="400"/>
                      <a:pt x="426" y="400"/>
                    </a:cubicBezTo>
                    <a:lnTo>
                      <a:pt x="222" y="160"/>
                    </a:lnTo>
                    <a:close/>
                    <a:moveTo>
                      <a:pt x="497" y="63"/>
                    </a:moveTo>
                    <a:lnTo>
                      <a:pt x="497" y="63"/>
                    </a:lnTo>
                    <a:cubicBezTo>
                      <a:pt x="488" y="45"/>
                      <a:pt x="488" y="54"/>
                      <a:pt x="479" y="54"/>
                    </a:cubicBezTo>
                    <a:cubicBezTo>
                      <a:pt x="479" y="63"/>
                      <a:pt x="461" y="81"/>
                      <a:pt x="461" y="89"/>
                    </a:cubicBezTo>
                    <a:cubicBezTo>
                      <a:pt x="452" y="107"/>
                      <a:pt x="435" y="125"/>
                      <a:pt x="408" y="107"/>
                    </a:cubicBezTo>
                    <a:cubicBezTo>
                      <a:pt x="381" y="81"/>
                      <a:pt x="391" y="72"/>
                      <a:pt x="399" y="63"/>
                    </a:cubicBezTo>
                    <a:cubicBezTo>
                      <a:pt x="399" y="54"/>
                      <a:pt x="417" y="28"/>
                      <a:pt x="417" y="19"/>
                    </a:cubicBezTo>
                    <a:cubicBezTo>
                      <a:pt x="426" y="19"/>
                      <a:pt x="417" y="10"/>
                      <a:pt x="408" y="10"/>
                    </a:cubicBezTo>
                    <a:cubicBezTo>
                      <a:pt x="399" y="19"/>
                      <a:pt x="346" y="36"/>
                      <a:pt x="337" y="72"/>
                    </a:cubicBezTo>
                    <a:cubicBezTo>
                      <a:pt x="328" y="98"/>
                      <a:pt x="346" y="125"/>
                      <a:pt x="319" y="151"/>
                    </a:cubicBezTo>
                    <a:cubicBezTo>
                      <a:pt x="284" y="187"/>
                      <a:pt x="284" y="187"/>
                      <a:pt x="284" y="187"/>
                    </a:cubicBezTo>
                    <a:cubicBezTo>
                      <a:pt x="319" y="231"/>
                      <a:pt x="319" y="231"/>
                      <a:pt x="319" y="231"/>
                    </a:cubicBezTo>
                    <a:cubicBezTo>
                      <a:pt x="364" y="187"/>
                      <a:pt x="364" y="187"/>
                      <a:pt x="364" y="187"/>
                    </a:cubicBezTo>
                    <a:cubicBezTo>
                      <a:pt x="372" y="178"/>
                      <a:pt x="391" y="169"/>
                      <a:pt x="408" y="178"/>
                    </a:cubicBezTo>
                    <a:cubicBezTo>
                      <a:pt x="452" y="187"/>
                      <a:pt x="470" y="169"/>
                      <a:pt x="488" y="143"/>
                    </a:cubicBezTo>
                    <a:cubicBezTo>
                      <a:pt x="497" y="116"/>
                      <a:pt x="497" y="72"/>
                      <a:pt x="497" y="63"/>
                    </a:cubicBezTo>
                    <a:close/>
                    <a:moveTo>
                      <a:pt x="72" y="400"/>
                    </a:moveTo>
                    <a:lnTo>
                      <a:pt x="72" y="400"/>
                    </a:lnTo>
                    <a:cubicBezTo>
                      <a:pt x="62" y="408"/>
                      <a:pt x="62" y="417"/>
                      <a:pt x="72" y="417"/>
                    </a:cubicBezTo>
                    <a:cubicBezTo>
                      <a:pt x="89" y="444"/>
                      <a:pt x="89" y="444"/>
                      <a:pt x="89" y="444"/>
                    </a:cubicBezTo>
                    <a:cubicBezTo>
                      <a:pt x="97" y="444"/>
                      <a:pt x="107" y="444"/>
                      <a:pt x="107" y="435"/>
                    </a:cubicBezTo>
                    <a:cubicBezTo>
                      <a:pt x="231" y="320"/>
                      <a:pt x="231" y="320"/>
                      <a:pt x="231" y="320"/>
                    </a:cubicBezTo>
                    <a:cubicBezTo>
                      <a:pt x="195" y="275"/>
                      <a:pt x="195" y="275"/>
                      <a:pt x="195" y="275"/>
                    </a:cubicBezTo>
                    <a:lnTo>
                      <a:pt x="72" y="4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00" dirty="0"/>
              </a:p>
            </p:txBody>
          </p:sp>
        </p:grpSp>
      </p:grpSp>
      <p:sp>
        <p:nvSpPr>
          <p:cNvPr id="59" name="Freeform 78">
            <a:extLst>
              <a:ext uri="{FF2B5EF4-FFF2-40B4-BE49-F238E27FC236}">
                <a16:creationId xmlns:a16="http://schemas.microsoft.com/office/drawing/2014/main" id="{365F068D-C6FE-43B8-BE25-3135589EEA43}"/>
              </a:ext>
            </a:extLst>
          </p:cNvPr>
          <p:cNvSpPr/>
          <p:nvPr/>
        </p:nvSpPr>
        <p:spPr bwMode="auto">
          <a:xfrm>
            <a:off x="5262607" y="2397536"/>
            <a:ext cx="1649634" cy="303453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2860" rIns="22860" spcCol="1270"/>
          <a:lstStyle/>
          <a:p>
            <a:pPr algn="ctr" defTabSz="71104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b="1" dirty="0"/>
              <a:t>Reliability</a:t>
            </a:r>
            <a:endParaRPr lang="en-US" sz="1700" b="1" dirty="0">
              <a:solidFill>
                <a:schemeClr val="tx1">
                  <a:lumMod val="75000"/>
                </a:schemeClr>
              </a:solidFill>
              <a:latin typeface="Lato Regular"/>
              <a:cs typeface="Lato Regular"/>
            </a:endParaRPr>
          </a:p>
        </p:txBody>
      </p:sp>
      <p:sp>
        <p:nvSpPr>
          <p:cNvPr id="60" name="Freeform 78">
            <a:extLst>
              <a:ext uri="{FF2B5EF4-FFF2-40B4-BE49-F238E27FC236}">
                <a16:creationId xmlns:a16="http://schemas.microsoft.com/office/drawing/2014/main" id="{5E99CB78-6E88-4FA2-BD32-A9F4AA7D2238}"/>
              </a:ext>
            </a:extLst>
          </p:cNvPr>
          <p:cNvSpPr/>
          <p:nvPr/>
        </p:nvSpPr>
        <p:spPr bwMode="auto">
          <a:xfrm>
            <a:off x="10260313" y="2397536"/>
            <a:ext cx="1707099" cy="366791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2860" rIns="22860" spcCol="1270"/>
          <a:lstStyle/>
          <a:p>
            <a:pPr algn="ctr" defTabSz="71104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b="1" dirty="0"/>
              <a:t>Availability</a:t>
            </a:r>
          </a:p>
        </p:txBody>
      </p:sp>
      <p:sp>
        <p:nvSpPr>
          <p:cNvPr id="61" name="Freeform 78">
            <a:extLst>
              <a:ext uri="{FF2B5EF4-FFF2-40B4-BE49-F238E27FC236}">
                <a16:creationId xmlns:a16="http://schemas.microsoft.com/office/drawing/2014/main" id="{1697101F-6C91-43D8-9BBB-BA8789E47317}"/>
              </a:ext>
            </a:extLst>
          </p:cNvPr>
          <p:cNvSpPr/>
          <p:nvPr/>
        </p:nvSpPr>
        <p:spPr bwMode="auto">
          <a:xfrm>
            <a:off x="7598473" y="2397536"/>
            <a:ext cx="1975606" cy="354380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2860" rIns="22860" spcCol="1270"/>
          <a:lstStyle/>
          <a:p>
            <a:pPr algn="ctr" defTabSz="71104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b="1" dirty="0"/>
              <a:t>Maintainability</a:t>
            </a:r>
            <a:endParaRPr lang="en-US" sz="1700" b="1" dirty="0">
              <a:solidFill>
                <a:schemeClr val="tx1">
                  <a:lumMod val="75000"/>
                </a:schemeClr>
              </a:solidFill>
              <a:latin typeface="Lato Regular"/>
              <a:cs typeface="Lato Regular"/>
            </a:endParaRPr>
          </a:p>
        </p:txBody>
      </p:sp>
      <p:sp>
        <p:nvSpPr>
          <p:cNvPr id="62" name="Freeform 78">
            <a:extLst>
              <a:ext uri="{FF2B5EF4-FFF2-40B4-BE49-F238E27FC236}">
                <a16:creationId xmlns:a16="http://schemas.microsoft.com/office/drawing/2014/main" id="{E8F1F6F3-A2A6-407F-885A-AC6520BACFDD}"/>
              </a:ext>
            </a:extLst>
          </p:cNvPr>
          <p:cNvSpPr/>
          <p:nvPr/>
        </p:nvSpPr>
        <p:spPr bwMode="auto">
          <a:xfrm>
            <a:off x="2944092" y="2397536"/>
            <a:ext cx="1632283" cy="545703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2860" rIns="22860" spcCol="1270"/>
          <a:lstStyle/>
          <a:p>
            <a:pPr algn="ctr" defTabSz="71104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b="1" dirty="0"/>
              <a:t>Performance</a:t>
            </a:r>
            <a:endParaRPr lang="en-US" sz="1700" b="1" dirty="0">
              <a:solidFill>
                <a:schemeClr val="tx1">
                  <a:lumMod val="75000"/>
                </a:schemeClr>
              </a:solidFill>
              <a:latin typeface="Lato Regular"/>
              <a:cs typeface="Lato Regular"/>
            </a:endParaRPr>
          </a:p>
        </p:txBody>
      </p:sp>
      <p:sp>
        <p:nvSpPr>
          <p:cNvPr id="73" name="Freeform 78">
            <a:extLst>
              <a:ext uri="{FF2B5EF4-FFF2-40B4-BE49-F238E27FC236}">
                <a16:creationId xmlns:a16="http://schemas.microsoft.com/office/drawing/2014/main" id="{36817DDC-1C5E-4BD7-A4E2-D0D63CA1FB1E}"/>
              </a:ext>
            </a:extLst>
          </p:cNvPr>
          <p:cNvSpPr/>
          <p:nvPr/>
        </p:nvSpPr>
        <p:spPr bwMode="auto">
          <a:xfrm>
            <a:off x="625577" y="2397536"/>
            <a:ext cx="1632283" cy="545703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2860" rIns="22860" spcCol="1270"/>
          <a:lstStyle/>
          <a:p>
            <a:pPr algn="ctr" defTabSz="71104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b="1" dirty="0"/>
              <a:t>Security</a:t>
            </a:r>
            <a:endParaRPr lang="en-US" sz="1700" b="1" dirty="0">
              <a:solidFill>
                <a:schemeClr val="tx1">
                  <a:lumMod val="75000"/>
                </a:schemeClr>
              </a:solidFill>
              <a:latin typeface="Lato Regular"/>
              <a:cs typeface="Lato Regular"/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C62B364D-3229-4680-996B-8DF12FEF2A0C}"/>
              </a:ext>
            </a:extLst>
          </p:cNvPr>
          <p:cNvGrpSpPr/>
          <p:nvPr/>
        </p:nvGrpSpPr>
        <p:grpSpPr>
          <a:xfrm>
            <a:off x="1077453" y="2927751"/>
            <a:ext cx="827750" cy="1680647"/>
            <a:chOff x="1302041" y="2927751"/>
            <a:chExt cx="827750" cy="1680647"/>
          </a:xfrm>
        </p:grpSpPr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E6A0D91F-0964-4B5C-B74C-B8C19F71BF86}"/>
                </a:ext>
              </a:extLst>
            </p:cNvPr>
            <p:cNvGrpSpPr/>
            <p:nvPr/>
          </p:nvGrpSpPr>
          <p:grpSpPr>
            <a:xfrm>
              <a:off x="1302041" y="2927751"/>
              <a:ext cx="827750" cy="1680647"/>
              <a:chOff x="8556277" y="2589371"/>
              <a:chExt cx="827750" cy="1680647"/>
            </a:xfrm>
          </p:grpSpPr>
          <p:sp>
            <p:nvSpPr>
              <p:cNvPr id="64" name="AutoShape 25">
                <a:extLst>
                  <a:ext uri="{FF2B5EF4-FFF2-40B4-BE49-F238E27FC236}">
                    <a16:creationId xmlns:a16="http://schemas.microsoft.com/office/drawing/2014/main" id="{C18A11F3-4718-49C8-8AEF-BF106FDA1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5318" y="3935055"/>
                <a:ext cx="334876" cy="334963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C00000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2800">
                  <a:solidFill>
                    <a:srgbClr val="2BB1E8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65" name="AutoShape 26">
                <a:extLst>
                  <a:ext uri="{FF2B5EF4-FFF2-40B4-BE49-F238E27FC236}">
                    <a16:creationId xmlns:a16="http://schemas.microsoft.com/office/drawing/2014/main" id="{4A76A72D-A39E-4921-99E9-B07028D1F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0543" y="4030304"/>
                <a:ext cx="144425" cy="144462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28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66" name="AutoShape 57">
                <a:extLst>
                  <a:ext uri="{FF2B5EF4-FFF2-40B4-BE49-F238E27FC236}">
                    <a16:creationId xmlns:a16="http://schemas.microsoft.com/office/drawing/2014/main" id="{DEEA9406-D71C-4B65-A15A-183772986BCB}"/>
                  </a:ext>
                </a:extLst>
              </p:cNvPr>
              <p:cNvSpPr>
                <a:spLocks/>
              </p:cNvSpPr>
              <p:nvPr/>
            </p:nvSpPr>
            <p:spPr bwMode="auto">
              <a:xfrm rot="21599989">
                <a:off x="8864202" y="3642160"/>
                <a:ext cx="249966" cy="166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36" y="21599"/>
                    </a:moveTo>
                    <a:cubicBezTo>
                      <a:pt x="969" y="21599"/>
                      <a:pt x="657" y="21365"/>
                      <a:pt x="392" y="20890"/>
                    </a:cubicBezTo>
                    <a:cubicBezTo>
                      <a:pt x="132" y="20401"/>
                      <a:pt x="0" y="19835"/>
                      <a:pt x="0" y="19171"/>
                    </a:cubicBezTo>
                    <a:cubicBezTo>
                      <a:pt x="0" y="18480"/>
                      <a:pt x="135" y="17907"/>
                      <a:pt x="403" y="17419"/>
                    </a:cubicBezTo>
                    <a:lnTo>
                      <a:pt x="9821" y="716"/>
                    </a:lnTo>
                    <a:cubicBezTo>
                      <a:pt x="10089" y="240"/>
                      <a:pt x="10412" y="0"/>
                      <a:pt x="10790" y="0"/>
                    </a:cubicBezTo>
                    <a:cubicBezTo>
                      <a:pt x="11176" y="0"/>
                      <a:pt x="11503" y="240"/>
                      <a:pt x="11774" y="716"/>
                    </a:cubicBezTo>
                    <a:lnTo>
                      <a:pt x="21196" y="17419"/>
                    </a:lnTo>
                    <a:cubicBezTo>
                      <a:pt x="21464" y="17907"/>
                      <a:pt x="21600" y="18480"/>
                      <a:pt x="21600" y="19171"/>
                    </a:cubicBezTo>
                    <a:cubicBezTo>
                      <a:pt x="21600" y="19815"/>
                      <a:pt x="21467" y="20375"/>
                      <a:pt x="21203" y="20870"/>
                    </a:cubicBezTo>
                    <a:cubicBezTo>
                      <a:pt x="20942" y="21359"/>
                      <a:pt x="20626" y="21599"/>
                      <a:pt x="20263" y="21599"/>
                    </a:cubicBezTo>
                    <a:lnTo>
                      <a:pt x="1336" y="21599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txBody>
              <a:bodyPr lIns="19046" tIns="19046" rIns="19046" bIns="19046" anchor="ctr"/>
              <a:lstStyle/>
              <a:p>
                <a:pPr defTabSz="228555">
                  <a:defRPr/>
                </a:pPr>
                <a:endParaRPr lang="es-ES" sz="15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grpSp>
            <p:nvGrpSpPr>
              <p:cNvPr id="68" name="Group 57">
                <a:extLst>
                  <a:ext uri="{FF2B5EF4-FFF2-40B4-BE49-F238E27FC236}">
                    <a16:creationId xmlns:a16="http://schemas.microsoft.com/office/drawing/2014/main" id="{454DD3B4-3973-4EE9-B3CC-63F6739FACC4}"/>
                  </a:ext>
                </a:extLst>
              </p:cNvPr>
              <p:cNvGrpSpPr/>
              <p:nvPr/>
            </p:nvGrpSpPr>
            <p:grpSpPr>
              <a:xfrm>
                <a:off x="8556277" y="2589371"/>
                <a:ext cx="827750" cy="839834"/>
                <a:chOff x="2285781" y="4847654"/>
                <a:chExt cx="952480" cy="966132"/>
              </a:xfrm>
            </p:grpSpPr>
            <p:sp>
              <p:nvSpPr>
                <p:cNvPr id="70" name="Oval 58">
                  <a:extLst>
                    <a:ext uri="{FF2B5EF4-FFF2-40B4-BE49-F238E27FC236}">
                      <a16:creationId xmlns:a16="http://schemas.microsoft.com/office/drawing/2014/main" id="{599086D0-5E74-453D-8858-95179653D751}"/>
                    </a:ext>
                  </a:extLst>
                </p:cNvPr>
                <p:cNvSpPr/>
                <p:nvPr/>
              </p:nvSpPr>
              <p:spPr bwMode="auto">
                <a:xfrm>
                  <a:off x="2346028" y="4908765"/>
                  <a:ext cx="840592" cy="852640"/>
                </a:xfrm>
                <a:prstGeom prst="ellipse">
                  <a:avLst/>
                </a:prstGeom>
                <a:solidFill>
                  <a:srgbClr val="D32323"/>
                </a:solidFill>
                <a:ln w="3175" cmpd="sng">
                  <a:noFill/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900" dirty="0"/>
                </a:p>
              </p:txBody>
            </p:sp>
            <p:sp>
              <p:nvSpPr>
                <p:cNvPr id="71" name="Oval 59">
                  <a:extLst>
                    <a:ext uri="{FF2B5EF4-FFF2-40B4-BE49-F238E27FC236}">
                      <a16:creationId xmlns:a16="http://schemas.microsoft.com/office/drawing/2014/main" id="{29EB516F-8BB9-4D27-8C70-BCD41E055CCF}"/>
                    </a:ext>
                  </a:extLst>
                </p:cNvPr>
                <p:cNvSpPr/>
                <p:nvPr/>
              </p:nvSpPr>
              <p:spPr bwMode="auto">
                <a:xfrm>
                  <a:off x="2285781" y="4847654"/>
                  <a:ext cx="952480" cy="966132"/>
                </a:xfrm>
                <a:prstGeom prst="ellipse">
                  <a:avLst/>
                </a:prstGeom>
                <a:noFill/>
                <a:ln w="3175" cmpd="sng">
                  <a:solidFill>
                    <a:schemeClr val="tx1">
                      <a:lumMod val="60000"/>
                      <a:lumOff val="40000"/>
                    </a:schemeClr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900" dirty="0"/>
                </a:p>
              </p:txBody>
            </p:sp>
          </p:grpSp>
        </p:grpSp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1EB1F1F2-8EE5-456B-8D91-527B9BF9D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121" y="3154331"/>
              <a:ext cx="462634" cy="462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17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9" grpId="0" animBg="1"/>
      <p:bldP spid="10" grpId="0" animBg="1"/>
      <p:bldP spid="11" grpId="0" animBg="1"/>
      <p:bldP spid="59" grpId="0"/>
      <p:bldP spid="60" grpId="0"/>
      <p:bldP spid="61" grpId="0"/>
      <p:bldP spid="62" grpId="0"/>
      <p:bldP spid="7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2F6">
            <a:alpha val="4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E1C76E62-5406-4651-833E-F995E96947FD}"/>
              </a:ext>
            </a:extLst>
          </p:cNvPr>
          <p:cNvGrpSpPr/>
          <p:nvPr/>
        </p:nvGrpSpPr>
        <p:grpSpPr>
          <a:xfrm>
            <a:off x="-4" y="-18148"/>
            <a:ext cx="12192004" cy="6882412"/>
            <a:chOff x="-4" y="-18148"/>
            <a:chExt cx="12192004" cy="68824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3BB7186-76CF-4BA0-83C2-F8DFDFF61DB7}"/>
                </a:ext>
              </a:extLst>
            </p:cNvPr>
            <p:cNvSpPr/>
            <p:nvPr/>
          </p:nvSpPr>
          <p:spPr>
            <a:xfrm>
              <a:off x="0" y="-18148"/>
              <a:ext cx="2975429" cy="64008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BBCE9C1-217E-45FE-8EB7-4E92761804D7}"/>
                </a:ext>
              </a:extLst>
            </p:cNvPr>
            <p:cNvSpPr/>
            <p:nvPr/>
          </p:nvSpPr>
          <p:spPr>
            <a:xfrm>
              <a:off x="0" y="3089726"/>
              <a:ext cx="2975429" cy="6400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3B19ED-5D0C-4369-8726-55F6AB7C854B}"/>
                </a:ext>
              </a:extLst>
            </p:cNvPr>
            <p:cNvSpPr/>
            <p:nvPr/>
          </p:nvSpPr>
          <p:spPr>
            <a:xfrm>
              <a:off x="0" y="4125684"/>
              <a:ext cx="2975429" cy="6400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A018E4-C86E-4C09-B7EB-1C6EF4CAA670}"/>
                </a:ext>
              </a:extLst>
            </p:cNvPr>
            <p:cNvSpPr/>
            <p:nvPr/>
          </p:nvSpPr>
          <p:spPr>
            <a:xfrm>
              <a:off x="0" y="5161642"/>
              <a:ext cx="2975429" cy="64008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D327E6-C3CA-4146-9403-34468F1A0E21}"/>
                </a:ext>
              </a:extLst>
            </p:cNvPr>
            <p:cNvSpPr/>
            <p:nvPr/>
          </p:nvSpPr>
          <p:spPr>
            <a:xfrm>
              <a:off x="-4" y="6217920"/>
              <a:ext cx="2975429" cy="640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013FEE-CBC4-4BAA-857B-C67546491E03}"/>
                </a:ext>
              </a:extLst>
            </p:cNvPr>
            <p:cNvSpPr/>
            <p:nvPr/>
          </p:nvSpPr>
          <p:spPr>
            <a:xfrm>
              <a:off x="-3" y="1017810"/>
              <a:ext cx="2975429" cy="6400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4D938FD-DE99-4DD9-85E4-7C566E9B8635}"/>
                </a:ext>
              </a:extLst>
            </p:cNvPr>
            <p:cNvSpPr/>
            <p:nvPr/>
          </p:nvSpPr>
          <p:spPr>
            <a:xfrm>
              <a:off x="0" y="2053768"/>
              <a:ext cx="2975429" cy="6400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57EBF2-1AC1-4AEE-93F1-D76F1596C491}"/>
                </a:ext>
              </a:extLst>
            </p:cNvPr>
            <p:cNvSpPr/>
            <p:nvPr/>
          </p:nvSpPr>
          <p:spPr>
            <a:xfrm>
              <a:off x="9216571" y="-11884"/>
              <a:ext cx="2975429" cy="64008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DC683E-6013-4DA4-84FE-BC84EDB6F4AF}"/>
                </a:ext>
              </a:extLst>
            </p:cNvPr>
            <p:cNvSpPr/>
            <p:nvPr/>
          </p:nvSpPr>
          <p:spPr>
            <a:xfrm>
              <a:off x="9216571" y="3095990"/>
              <a:ext cx="2975429" cy="6400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9BFD17-EAC1-44C7-91A9-8F2955A2AB0B}"/>
                </a:ext>
              </a:extLst>
            </p:cNvPr>
            <p:cNvSpPr/>
            <p:nvPr/>
          </p:nvSpPr>
          <p:spPr>
            <a:xfrm>
              <a:off x="9216571" y="4131948"/>
              <a:ext cx="2975429" cy="6400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DB50D9-4737-4EFC-A07C-E5C5B02DCDEA}"/>
                </a:ext>
              </a:extLst>
            </p:cNvPr>
            <p:cNvSpPr/>
            <p:nvPr/>
          </p:nvSpPr>
          <p:spPr>
            <a:xfrm>
              <a:off x="9216571" y="5167906"/>
              <a:ext cx="2975429" cy="64008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592986-5E5D-426D-A79C-312C1BDCBFD8}"/>
                </a:ext>
              </a:extLst>
            </p:cNvPr>
            <p:cNvSpPr/>
            <p:nvPr/>
          </p:nvSpPr>
          <p:spPr>
            <a:xfrm>
              <a:off x="9216567" y="6224184"/>
              <a:ext cx="2975429" cy="640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B5A26A-BABA-4E02-8E49-3C28BC18CBB2}"/>
                </a:ext>
              </a:extLst>
            </p:cNvPr>
            <p:cNvSpPr/>
            <p:nvPr/>
          </p:nvSpPr>
          <p:spPr>
            <a:xfrm>
              <a:off x="9216568" y="1024074"/>
              <a:ext cx="2975429" cy="6400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01FCA8-81D4-47B4-B141-10F7883DFA81}"/>
                </a:ext>
              </a:extLst>
            </p:cNvPr>
            <p:cNvSpPr/>
            <p:nvPr/>
          </p:nvSpPr>
          <p:spPr>
            <a:xfrm>
              <a:off x="9216571" y="2060032"/>
              <a:ext cx="2975429" cy="6400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13C9C39-867D-433B-9E24-587B20AADB0E}"/>
              </a:ext>
            </a:extLst>
          </p:cNvPr>
          <p:cNvGrpSpPr/>
          <p:nvPr/>
        </p:nvGrpSpPr>
        <p:grpSpPr>
          <a:xfrm>
            <a:off x="3591333" y="765334"/>
            <a:ext cx="5009322" cy="4648783"/>
            <a:chOff x="3591333" y="765334"/>
            <a:chExt cx="5009322" cy="4648783"/>
          </a:xfrm>
        </p:grpSpPr>
        <p:sp>
          <p:nvSpPr>
            <p:cNvPr id="16" name="Organigramme : Connecteur 15">
              <a:extLst>
                <a:ext uri="{FF2B5EF4-FFF2-40B4-BE49-F238E27FC236}">
                  <a16:creationId xmlns:a16="http://schemas.microsoft.com/office/drawing/2014/main" id="{BA0476CD-5B98-4DF8-8652-4C2996F83008}"/>
                </a:ext>
              </a:extLst>
            </p:cNvPr>
            <p:cNvSpPr/>
            <p:nvPr/>
          </p:nvSpPr>
          <p:spPr>
            <a:xfrm>
              <a:off x="3591333" y="765334"/>
              <a:ext cx="5009322" cy="4648783"/>
            </a:xfrm>
            <a:prstGeom prst="flowChartConnector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D2F9CD-FF03-40C3-97C9-70A7B38BC88F}"/>
                </a:ext>
              </a:extLst>
            </p:cNvPr>
            <p:cNvSpPr/>
            <p:nvPr/>
          </p:nvSpPr>
          <p:spPr>
            <a:xfrm>
              <a:off x="3822166" y="2489560"/>
              <a:ext cx="4547655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7200" b="1" dirty="0">
                  <a:ln w="0"/>
                  <a:solidFill>
                    <a:srgbClr val="DEF3F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Conception</a:t>
              </a:r>
              <a:endParaRPr lang="fr-FR" sz="7200" b="1" cap="none" spc="0" dirty="0">
                <a:ln w="0"/>
                <a:solidFill>
                  <a:srgbClr val="DEF3F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36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411A94CC-D2A2-4961-A0D4-58CB827192E4}"/>
              </a:ext>
            </a:extLst>
          </p:cNvPr>
          <p:cNvSpPr txBox="1">
            <a:spLocks/>
          </p:cNvSpPr>
          <p:nvPr/>
        </p:nvSpPr>
        <p:spPr>
          <a:xfrm>
            <a:off x="9374980" y="63869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008239-F828-41CE-9D65-B1B889135704}" type="slidenum">
              <a:rPr lang="en-US" sz="4000" b="1" smtClean="0">
                <a:solidFill>
                  <a:srgbClr val="FFC000"/>
                </a:solidFill>
              </a:rPr>
              <a:pPr/>
              <a:t>17</a:t>
            </a:fld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A308B3A-B2A1-4C46-80D9-E303EFE238F1}"/>
              </a:ext>
            </a:extLst>
          </p:cNvPr>
          <p:cNvSpPr txBox="1"/>
          <p:nvPr/>
        </p:nvSpPr>
        <p:spPr>
          <a:xfrm>
            <a:off x="271151" y="165273"/>
            <a:ext cx="1397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78F241C-4C50-411E-8207-26E2CF7A0DF6}"/>
              </a:ext>
            </a:extLst>
          </p:cNvPr>
          <p:cNvSpPr txBox="1"/>
          <p:nvPr/>
        </p:nvSpPr>
        <p:spPr>
          <a:xfrm>
            <a:off x="410547" y="565383"/>
            <a:ext cx="240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diagram: Web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E31B7B0-843D-44B1-B357-C4588FF5E5D7}"/>
              </a:ext>
            </a:extLst>
          </p:cNvPr>
          <p:cNvCxnSpPr/>
          <p:nvPr/>
        </p:nvCxnSpPr>
        <p:spPr>
          <a:xfrm>
            <a:off x="0" y="934715"/>
            <a:ext cx="12192000" cy="0"/>
          </a:xfrm>
          <a:prstGeom prst="line">
            <a:avLst/>
          </a:prstGeom>
          <a:ln>
            <a:solidFill>
              <a:srgbClr val="F1FAF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Image result for user clipart">
            <a:extLst>
              <a:ext uri="{FF2B5EF4-FFF2-40B4-BE49-F238E27FC236}">
                <a16:creationId xmlns:a16="http://schemas.microsoft.com/office/drawing/2014/main" id="{06BC38ED-47E5-4A18-AD6E-2902F5022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52" y="2153491"/>
            <a:ext cx="3903284" cy="376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A3B68EB-99AE-4352-A50C-824DAC1D53C3}"/>
              </a:ext>
            </a:extLst>
          </p:cNvPr>
          <p:cNvCxnSpPr>
            <a:cxnSpLocks/>
          </p:cNvCxnSpPr>
          <p:nvPr/>
        </p:nvCxnSpPr>
        <p:spPr>
          <a:xfrm flipV="1">
            <a:off x="4215450" y="2563092"/>
            <a:ext cx="952295" cy="1322218"/>
          </a:xfrm>
          <a:prstGeom prst="straightConnector1">
            <a:avLst/>
          </a:prstGeom>
          <a:ln w="38100">
            <a:solidFill>
              <a:srgbClr val="76C2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A84AE11-5FD0-4F8D-823E-70A0907369A1}"/>
              </a:ext>
            </a:extLst>
          </p:cNvPr>
          <p:cNvCxnSpPr>
            <a:cxnSpLocks/>
          </p:cNvCxnSpPr>
          <p:nvPr/>
        </p:nvCxnSpPr>
        <p:spPr>
          <a:xfrm>
            <a:off x="4215450" y="3885310"/>
            <a:ext cx="952295" cy="1379417"/>
          </a:xfrm>
          <a:prstGeom prst="straightConnector1">
            <a:avLst/>
          </a:prstGeom>
          <a:ln w="38100">
            <a:solidFill>
              <a:srgbClr val="76C2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DB96D90C-CF29-4F6C-AFA3-2EE1003EAD0D}"/>
              </a:ext>
            </a:extLst>
          </p:cNvPr>
          <p:cNvSpPr txBox="1"/>
          <p:nvPr/>
        </p:nvSpPr>
        <p:spPr>
          <a:xfrm>
            <a:off x="5056909" y="2209958"/>
            <a:ext cx="1662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Administrator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3D93FD0-40F6-4D4F-A9EF-8E41D1AEC9B6}"/>
              </a:ext>
            </a:extLst>
          </p:cNvPr>
          <p:cNvSpPr txBox="1"/>
          <p:nvPr/>
        </p:nvSpPr>
        <p:spPr>
          <a:xfrm>
            <a:off x="5129301" y="5193896"/>
            <a:ext cx="1589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Pastry owner</a:t>
            </a: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ADDB72D9-63DA-44D2-9562-05B96307FF1E}"/>
              </a:ext>
            </a:extLst>
          </p:cNvPr>
          <p:cNvGrpSpPr/>
          <p:nvPr/>
        </p:nvGrpSpPr>
        <p:grpSpPr>
          <a:xfrm>
            <a:off x="1905000" y="1304048"/>
            <a:ext cx="6906978" cy="5063649"/>
            <a:chOff x="1905000" y="1304048"/>
            <a:chExt cx="6906978" cy="5063649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5C83972-FEE6-4B69-BCFB-1C18B1157D8A}"/>
                </a:ext>
              </a:extLst>
            </p:cNvPr>
            <p:cNvSpPr/>
            <p:nvPr/>
          </p:nvSpPr>
          <p:spPr>
            <a:xfrm>
              <a:off x="5167745" y="1304048"/>
              <a:ext cx="3644233" cy="82573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Manage account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02B64C0F-6AD5-42D9-9967-B54BFF5E7E8A}"/>
                </a:ext>
              </a:extLst>
            </p:cNvPr>
            <p:cNvSpPr/>
            <p:nvPr/>
          </p:nvSpPr>
          <p:spPr>
            <a:xfrm>
              <a:off x="5167745" y="2363527"/>
              <a:ext cx="3644233" cy="82573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Manage pastries</a:t>
              </a: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0FEE90C6-D159-42AA-BDCB-7E845AE5DE4B}"/>
                </a:ext>
              </a:extLst>
            </p:cNvPr>
            <p:cNvSpPr/>
            <p:nvPr/>
          </p:nvSpPr>
          <p:spPr>
            <a:xfrm>
              <a:off x="5167745" y="3423006"/>
              <a:ext cx="3644233" cy="82573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Manage reports</a:t>
              </a: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41637BA5-B718-4EAD-A8F1-BAEB0268F3C3}"/>
                </a:ext>
              </a:extLst>
            </p:cNvPr>
            <p:cNvSpPr/>
            <p:nvPr/>
          </p:nvSpPr>
          <p:spPr>
            <a:xfrm>
              <a:off x="5167745" y="4482485"/>
              <a:ext cx="3644233" cy="82573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Manage clients</a:t>
              </a: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D7076F42-30B0-4603-B719-D37556D134A1}"/>
                </a:ext>
              </a:extLst>
            </p:cNvPr>
            <p:cNvSpPr/>
            <p:nvPr/>
          </p:nvSpPr>
          <p:spPr>
            <a:xfrm>
              <a:off x="5167745" y="5541965"/>
              <a:ext cx="3644233" cy="82573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View statistics</a:t>
              </a:r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7D587081-4232-42C7-BB7F-A617B467E290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1905000" y="1716914"/>
              <a:ext cx="3262745" cy="67801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C9913409-FCF5-4E6B-90EF-0FE0D0D07F85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flipH="1" flipV="1">
              <a:off x="1905000" y="2394927"/>
              <a:ext cx="3262745" cy="38146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EA23D6D2-F38C-4847-BA0A-AD4DF1F4FE64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 flipV="1">
              <a:off x="1905000" y="2394927"/>
              <a:ext cx="3262745" cy="14409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A16FF2E1-EB3F-4D78-9583-E50039BF2935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flipH="1" flipV="1">
              <a:off x="1905000" y="2394927"/>
              <a:ext cx="3262745" cy="250042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76DB4257-DAD3-4527-8E33-412718D6D021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 flipH="1" flipV="1">
              <a:off x="1905000" y="2375515"/>
              <a:ext cx="3262745" cy="357931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EB2F1792-3C16-40FA-BE5D-9B46793A0371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 flipH="1" flipV="1">
              <a:off x="1905001" y="5351123"/>
              <a:ext cx="3262744" cy="60370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23E55CAF-B0BE-488A-909F-2E6AA0D9198C}"/>
              </a:ext>
            </a:extLst>
          </p:cNvPr>
          <p:cNvGrpSpPr/>
          <p:nvPr/>
        </p:nvGrpSpPr>
        <p:grpSpPr>
          <a:xfrm>
            <a:off x="8664255" y="1716914"/>
            <a:ext cx="3275001" cy="4237917"/>
            <a:chOff x="8664255" y="1716914"/>
            <a:chExt cx="3275001" cy="4237917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A6493AD8-0433-479D-98B7-01AF4D7628F0}"/>
                </a:ext>
              </a:extLst>
            </p:cNvPr>
            <p:cNvSpPr/>
            <p:nvPr/>
          </p:nvSpPr>
          <p:spPr>
            <a:xfrm>
              <a:off x="9589916" y="3472444"/>
              <a:ext cx="2349340" cy="82573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Authentication</a:t>
              </a:r>
            </a:p>
          </p:txBody>
        </p: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87984847-65D1-4220-8537-60A398969AC1}"/>
                </a:ext>
              </a:extLst>
            </p:cNvPr>
            <p:cNvCxnSpPr>
              <a:stCxn id="26" idx="6"/>
              <a:endCxn id="32" idx="0"/>
            </p:cNvCxnSpPr>
            <p:nvPr/>
          </p:nvCxnSpPr>
          <p:spPr>
            <a:xfrm>
              <a:off x="8811978" y="1716914"/>
              <a:ext cx="1952608" cy="1755530"/>
            </a:xfrm>
            <a:prstGeom prst="straightConnector1">
              <a:avLst/>
            </a:prstGeom>
            <a:ln w="28575">
              <a:solidFill>
                <a:srgbClr val="ABC6E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F34D8B5A-9FA2-440E-982E-5E089719D46C}"/>
                </a:ext>
              </a:extLst>
            </p:cNvPr>
            <p:cNvCxnSpPr>
              <a:cxnSpLocks/>
              <a:stCxn id="28" idx="6"/>
              <a:endCxn id="32" idx="0"/>
            </p:cNvCxnSpPr>
            <p:nvPr/>
          </p:nvCxnSpPr>
          <p:spPr>
            <a:xfrm>
              <a:off x="8811978" y="2776393"/>
              <a:ext cx="1952608" cy="696051"/>
            </a:xfrm>
            <a:prstGeom prst="straightConnector1">
              <a:avLst/>
            </a:prstGeom>
            <a:ln w="28575">
              <a:solidFill>
                <a:srgbClr val="ABC6E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097AA857-620E-428F-8B5E-396F277613F1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8811978" y="3835872"/>
              <a:ext cx="777938" cy="49438"/>
            </a:xfrm>
            <a:prstGeom prst="straightConnector1">
              <a:avLst/>
            </a:prstGeom>
            <a:ln w="28575">
              <a:solidFill>
                <a:srgbClr val="ABC6E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E119720C-F774-418C-89E6-1B494E0435E9}"/>
                </a:ext>
              </a:extLst>
            </p:cNvPr>
            <p:cNvCxnSpPr>
              <a:cxnSpLocks/>
              <a:stCxn id="30" idx="6"/>
              <a:endCxn id="32" idx="4"/>
            </p:cNvCxnSpPr>
            <p:nvPr/>
          </p:nvCxnSpPr>
          <p:spPr>
            <a:xfrm flipV="1">
              <a:off x="8811978" y="4298176"/>
              <a:ext cx="1952608" cy="597175"/>
            </a:xfrm>
            <a:prstGeom prst="straightConnector1">
              <a:avLst/>
            </a:prstGeom>
            <a:ln w="28575">
              <a:solidFill>
                <a:srgbClr val="ABC6E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3C51F248-1669-46F3-AAFE-378DBB319755}"/>
                </a:ext>
              </a:extLst>
            </p:cNvPr>
            <p:cNvCxnSpPr>
              <a:cxnSpLocks/>
              <a:stCxn id="31" idx="6"/>
              <a:endCxn id="32" idx="4"/>
            </p:cNvCxnSpPr>
            <p:nvPr/>
          </p:nvCxnSpPr>
          <p:spPr>
            <a:xfrm flipV="1">
              <a:off x="8811978" y="4298176"/>
              <a:ext cx="1952608" cy="1656655"/>
            </a:xfrm>
            <a:prstGeom prst="straightConnector1">
              <a:avLst/>
            </a:prstGeom>
            <a:ln w="28575">
              <a:solidFill>
                <a:srgbClr val="ABC6E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761F3487-3670-4ADA-9A0F-D0DF44C1441F}"/>
                </a:ext>
              </a:extLst>
            </p:cNvPr>
            <p:cNvSpPr txBox="1"/>
            <p:nvPr/>
          </p:nvSpPr>
          <p:spPr>
            <a:xfrm rot="2510218">
              <a:off x="9776505" y="2597786"/>
              <a:ext cx="10871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ABC6E7"/>
                  </a:solidFill>
                </a:rPr>
                <a:t>&lt;&lt;include&gt;&gt;</a:t>
              </a:r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42E3F4B7-D6D2-474A-8CB3-F76968697F67}"/>
                </a:ext>
              </a:extLst>
            </p:cNvPr>
            <p:cNvSpPr txBox="1"/>
            <p:nvPr/>
          </p:nvSpPr>
          <p:spPr>
            <a:xfrm rot="19045540">
              <a:off x="9646642" y="4983361"/>
              <a:ext cx="10871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ABC6E7"/>
                  </a:solidFill>
                </a:rPr>
                <a:t>&lt;&lt;include&gt;&gt;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EC3B3732-B9A0-4078-B2A9-1EB83CCD57E8}"/>
                </a:ext>
              </a:extLst>
            </p:cNvPr>
            <p:cNvSpPr txBox="1"/>
            <p:nvPr/>
          </p:nvSpPr>
          <p:spPr>
            <a:xfrm rot="20468273">
              <a:off x="8831401" y="4378034"/>
              <a:ext cx="10871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ABC6E7"/>
                  </a:solidFill>
                </a:rPr>
                <a:t>&lt;&lt;include&gt;&gt;</a:t>
              </a: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6EA2CA78-36A9-4B27-A332-F62A7EDD230C}"/>
                </a:ext>
              </a:extLst>
            </p:cNvPr>
            <p:cNvSpPr txBox="1"/>
            <p:nvPr/>
          </p:nvSpPr>
          <p:spPr>
            <a:xfrm>
              <a:off x="8664255" y="3509007"/>
              <a:ext cx="10871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ABC6E7"/>
                  </a:solidFill>
                </a:rPr>
                <a:t>&lt;&lt;include&gt;&gt;</a:t>
              </a:r>
            </a:p>
          </p:txBody>
        </p: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965044FB-05D9-485B-9CA8-253400E7F2EF}"/>
                </a:ext>
              </a:extLst>
            </p:cNvPr>
            <p:cNvSpPr txBox="1"/>
            <p:nvPr/>
          </p:nvSpPr>
          <p:spPr>
            <a:xfrm rot="1296973">
              <a:off x="8890171" y="2623977"/>
              <a:ext cx="10871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ABC6E7"/>
                  </a:solidFill>
                </a:rPr>
                <a:t>&lt;&lt;include&gt;&gt;</a:t>
              </a:r>
            </a:p>
          </p:txBody>
        </p:sp>
      </p:grpSp>
      <p:sp>
        <p:nvSpPr>
          <p:cNvPr id="86" name="ZoneTexte 85">
            <a:extLst>
              <a:ext uri="{FF2B5EF4-FFF2-40B4-BE49-F238E27FC236}">
                <a16:creationId xmlns:a16="http://schemas.microsoft.com/office/drawing/2014/main" id="{B08E7E00-A569-4AD8-98B2-6C29D9C6AA3E}"/>
              </a:ext>
            </a:extLst>
          </p:cNvPr>
          <p:cNvSpPr txBox="1"/>
          <p:nvPr/>
        </p:nvSpPr>
        <p:spPr>
          <a:xfrm>
            <a:off x="271151" y="5190838"/>
            <a:ext cx="1589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Pastry owner</a:t>
            </a:r>
          </a:p>
        </p:txBody>
      </p: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FDC4A678-F1CD-48E3-BD48-F7D600BF12CD}"/>
              </a:ext>
            </a:extLst>
          </p:cNvPr>
          <p:cNvGrpSpPr/>
          <p:nvPr/>
        </p:nvGrpSpPr>
        <p:grpSpPr>
          <a:xfrm>
            <a:off x="1847684" y="1352442"/>
            <a:ext cx="6990563" cy="5329697"/>
            <a:chOff x="1847684" y="1352442"/>
            <a:chExt cx="6990563" cy="5329697"/>
          </a:xfrm>
        </p:grpSpPr>
        <p:grpSp>
          <p:nvGrpSpPr>
            <p:cNvPr id="84" name="Groupe 83">
              <a:extLst>
                <a:ext uri="{FF2B5EF4-FFF2-40B4-BE49-F238E27FC236}">
                  <a16:creationId xmlns:a16="http://schemas.microsoft.com/office/drawing/2014/main" id="{DCCF5254-BBC9-440C-9768-F6EEAAFA421B}"/>
                </a:ext>
              </a:extLst>
            </p:cNvPr>
            <p:cNvGrpSpPr/>
            <p:nvPr/>
          </p:nvGrpSpPr>
          <p:grpSpPr>
            <a:xfrm>
              <a:off x="5194014" y="1352442"/>
              <a:ext cx="3644233" cy="5329697"/>
              <a:chOff x="5194014" y="1352442"/>
              <a:chExt cx="3644233" cy="5329697"/>
            </a:xfrm>
          </p:grpSpPr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071EB3A5-F174-48A3-9199-6BE0686972CF}"/>
                  </a:ext>
                </a:extLst>
              </p:cNvPr>
              <p:cNvSpPr/>
              <p:nvPr/>
            </p:nvSpPr>
            <p:spPr>
              <a:xfrm>
                <a:off x="5194014" y="1352442"/>
                <a:ext cx="3644233" cy="640080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/>
                  <a:t>Manage the pastry’s clients</a:t>
                </a:r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28EB151B-9AC3-48AB-AAE7-6B6E1F1F2258}"/>
                  </a:ext>
                </a:extLst>
              </p:cNvPr>
              <p:cNvSpPr/>
              <p:nvPr/>
            </p:nvSpPr>
            <p:spPr>
              <a:xfrm>
                <a:off x="5194014" y="2107736"/>
                <a:ext cx="3644233" cy="640080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/>
                  <a:t>Manage pastry</a:t>
                </a:r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773903B3-CBF6-455E-99EB-356305A99B81}"/>
                  </a:ext>
                </a:extLst>
              </p:cNvPr>
              <p:cNvSpPr/>
              <p:nvPr/>
            </p:nvSpPr>
            <p:spPr>
              <a:xfrm>
                <a:off x="5194014" y="2863714"/>
                <a:ext cx="3644233" cy="640080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/>
                  <a:t>Manage orders</a:t>
                </a:r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5E173BB4-00DB-4444-8775-CDC5755B68DD}"/>
                  </a:ext>
                </a:extLst>
              </p:cNvPr>
              <p:cNvSpPr/>
              <p:nvPr/>
            </p:nvSpPr>
            <p:spPr>
              <a:xfrm>
                <a:off x="5194014" y="3652498"/>
                <a:ext cx="3644233" cy="640080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/>
                  <a:t>Manage products</a:t>
                </a:r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4A1DDA26-1F01-4E5E-AF78-6ED8403FEB77}"/>
                  </a:ext>
                </a:extLst>
              </p:cNvPr>
              <p:cNvSpPr/>
              <p:nvPr/>
            </p:nvSpPr>
            <p:spPr>
              <a:xfrm>
                <a:off x="5194014" y="4476887"/>
                <a:ext cx="3644233" cy="640080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/>
                  <a:t>Response to complains</a:t>
                </a:r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DEB74CF0-F158-4764-9214-398275EC3994}"/>
                  </a:ext>
                </a:extLst>
              </p:cNvPr>
              <p:cNvSpPr/>
              <p:nvPr/>
            </p:nvSpPr>
            <p:spPr>
              <a:xfrm>
                <a:off x="5194014" y="5302619"/>
                <a:ext cx="3644233" cy="640080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/>
                  <a:t>Manage account</a:t>
                </a:r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D2FF3FE5-B8B5-4B11-98B7-7DA453E5C9F7}"/>
                  </a:ext>
                </a:extLst>
              </p:cNvPr>
              <p:cNvSpPr/>
              <p:nvPr/>
            </p:nvSpPr>
            <p:spPr>
              <a:xfrm>
                <a:off x="5194014" y="6042059"/>
                <a:ext cx="3644233" cy="640080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/>
                  <a:t>Manage personal events</a:t>
                </a:r>
              </a:p>
            </p:txBody>
          </p:sp>
        </p:grp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B581F692-C00B-4DF7-BAA6-76F0E3F76961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 flipH="1" flipV="1">
              <a:off x="1860818" y="3737541"/>
              <a:ext cx="3333196" cy="262455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3FA0EAA0-CE1F-4345-B8E2-AFBAD2DDA61B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 flipH="1" flipV="1">
              <a:off x="1878731" y="3755247"/>
              <a:ext cx="3315283" cy="186741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Connecteur droit 93">
              <a:extLst>
                <a:ext uri="{FF2B5EF4-FFF2-40B4-BE49-F238E27FC236}">
                  <a16:creationId xmlns:a16="http://schemas.microsoft.com/office/drawing/2014/main" id="{98E3B017-413B-4C32-95E2-2433610D00F7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 flipH="1" flipV="1">
              <a:off x="1878730" y="3749649"/>
              <a:ext cx="3315284" cy="104727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389BDA41-E8CE-47E1-97B7-9D056619E15F}"/>
                </a:ext>
              </a:extLst>
            </p:cNvPr>
            <p:cNvCxnSpPr>
              <a:cxnSpLocks/>
              <a:stCxn id="77" idx="2"/>
            </p:cNvCxnSpPr>
            <p:nvPr/>
          </p:nvCxnSpPr>
          <p:spPr>
            <a:xfrm flipH="1">
              <a:off x="1878729" y="3183754"/>
              <a:ext cx="3315285" cy="57319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0506ABB0-6030-400F-B69C-F2B48D3BF2C3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flipH="1">
              <a:off x="1890557" y="2427776"/>
              <a:ext cx="3303457" cy="13373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96D57823-6018-4C7C-B5AA-513BE010612B}"/>
                </a:ext>
              </a:extLst>
            </p:cNvPr>
            <p:cNvCxnSpPr>
              <a:cxnSpLocks/>
              <a:stCxn id="75" idx="2"/>
            </p:cNvCxnSpPr>
            <p:nvPr/>
          </p:nvCxnSpPr>
          <p:spPr>
            <a:xfrm flipH="1">
              <a:off x="1847684" y="1672482"/>
              <a:ext cx="3346330" cy="207716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8" name="Groupe 1037">
            <a:extLst>
              <a:ext uri="{FF2B5EF4-FFF2-40B4-BE49-F238E27FC236}">
                <a16:creationId xmlns:a16="http://schemas.microsoft.com/office/drawing/2014/main" id="{C548D20E-A60E-4906-BA38-F2A413806F3F}"/>
              </a:ext>
            </a:extLst>
          </p:cNvPr>
          <p:cNvGrpSpPr/>
          <p:nvPr/>
        </p:nvGrpSpPr>
        <p:grpSpPr>
          <a:xfrm>
            <a:off x="8838247" y="1672482"/>
            <a:ext cx="3253409" cy="4689617"/>
            <a:chOff x="8838247" y="1672482"/>
            <a:chExt cx="3253409" cy="4689617"/>
          </a:xfrm>
        </p:grpSpPr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6082BBB8-0B41-443E-9A50-C6A5ADCB9D6E}"/>
                </a:ext>
              </a:extLst>
            </p:cNvPr>
            <p:cNvSpPr/>
            <p:nvPr/>
          </p:nvSpPr>
          <p:spPr>
            <a:xfrm>
              <a:off x="9742316" y="3624844"/>
              <a:ext cx="2349340" cy="82573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Authentication</a:t>
              </a:r>
            </a:p>
          </p:txBody>
        </p: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EE9580A0-954B-4E7F-AEDA-CE48419E66F9}"/>
                </a:ext>
              </a:extLst>
            </p:cNvPr>
            <p:cNvCxnSpPr>
              <a:cxnSpLocks/>
              <a:stCxn id="75" idx="6"/>
              <a:endCxn id="107" idx="0"/>
            </p:cNvCxnSpPr>
            <p:nvPr/>
          </p:nvCxnSpPr>
          <p:spPr>
            <a:xfrm>
              <a:off x="8838247" y="1672482"/>
              <a:ext cx="2078739" cy="1952362"/>
            </a:xfrm>
            <a:prstGeom prst="straightConnector1">
              <a:avLst/>
            </a:prstGeom>
            <a:ln w="28575">
              <a:solidFill>
                <a:srgbClr val="ABC6E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cteur droit avec flèche 129">
              <a:extLst>
                <a:ext uri="{FF2B5EF4-FFF2-40B4-BE49-F238E27FC236}">
                  <a16:creationId xmlns:a16="http://schemas.microsoft.com/office/drawing/2014/main" id="{52AAE6A3-E17A-43D7-A813-7E9192E8A8BD}"/>
                </a:ext>
              </a:extLst>
            </p:cNvPr>
            <p:cNvCxnSpPr>
              <a:cxnSpLocks/>
              <a:stCxn id="76" idx="6"/>
              <a:endCxn id="107" idx="0"/>
            </p:cNvCxnSpPr>
            <p:nvPr/>
          </p:nvCxnSpPr>
          <p:spPr>
            <a:xfrm>
              <a:off x="8838247" y="2427776"/>
              <a:ext cx="2078739" cy="1197068"/>
            </a:xfrm>
            <a:prstGeom prst="straightConnector1">
              <a:avLst/>
            </a:prstGeom>
            <a:ln w="28575">
              <a:solidFill>
                <a:srgbClr val="ABC6E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ZoneTexte 130">
              <a:extLst>
                <a:ext uri="{FF2B5EF4-FFF2-40B4-BE49-F238E27FC236}">
                  <a16:creationId xmlns:a16="http://schemas.microsoft.com/office/drawing/2014/main" id="{9AE7ACF1-04A0-4F9F-B04D-DD9507D970E0}"/>
                </a:ext>
              </a:extLst>
            </p:cNvPr>
            <p:cNvSpPr txBox="1"/>
            <p:nvPr/>
          </p:nvSpPr>
          <p:spPr>
            <a:xfrm rot="2556267">
              <a:off x="9608621" y="2546898"/>
              <a:ext cx="10871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ABC6E7"/>
                  </a:solidFill>
                </a:rPr>
                <a:t>&lt;&lt;include&gt;&gt;</a:t>
              </a:r>
            </a:p>
          </p:txBody>
        </p:sp>
        <p:cxnSp>
          <p:nvCxnSpPr>
            <p:cNvPr id="134" name="Connecteur droit avec flèche 133">
              <a:extLst>
                <a:ext uri="{FF2B5EF4-FFF2-40B4-BE49-F238E27FC236}">
                  <a16:creationId xmlns:a16="http://schemas.microsoft.com/office/drawing/2014/main" id="{0FD7D491-6B18-4941-A074-B4B7AE7723D7}"/>
                </a:ext>
              </a:extLst>
            </p:cNvPr>
            <p:cNvCxnSpPr>
              <a:cxnSpLocks/>
              <a:stCxn id="77" idx="6"/>
              <a:endCxn id="107" idx="0"/>
            </p:cNvCxnSpPr>
            <p:nvPr/>
          </p:nvCxnSpPr>
          <p:spPr>
            <a:xfrm>
              <a:off x="8838247" y="3183754"/>
              <a:ext cx="2078739" cy="441090"/>
            </a:xfrm>
            <a:prstGeom prst="straightConnector1">
              <a:avLst/>
            </a:prstGeom>
            <a:ln w="28575">
              <a:solidFill>
                <a:srgbClr val="ABC6E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cteur droit avec flèche 136">
              <a:extLst>
                <a:ext uri="{FF2B5EF4-FFF2-40B4-BE49-F238E27FC236}">
                  <a16:creationId xmlns:a16="http://schemas.microsoft.com/office/drawing/2014/main" id="{45FA1FB2-FC63-44D9-8816-FF49B532DD73}"/>
                </a:ext>
              </a:extLst>
            </p:cNvPr>
            <p:cNvCxnSpPr>
              <a:cxnSpLocks/>
              <a:stCxn id="78" idx="6"/>
              <a:endCxn id="107" idx="2"/>
            </p:cNvCxnSpPr>
            <p:nvPr/>
          </p:nvCxnSpPr>
          <p:spPr>
            <a:xfrm>
              <a:off x="8838247" y="3972538"/>
              <a:ext cx="904069" cy="65172"/>
            </a:xfrm>
            <a:prstGeom prst="straightConnector1">
              <a:avLst/>
            </a:prstGeom>
            <a:ln w="28575">
              <a:solidFill>
                <a:srgbClr val="ABC6E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cteur droit avec flèche 139">
              <a:extLst>
                <a:ext uri="{FF2B5EF4-FFF2-40B4-BE49-F238E27FC236}">
                  <a16:creationId xmlns:a16="http://schemas.microsoft.com/office/drawing/2014/main" id="{FC55CC86-668D-4864-B86C-A7223CF17926}"/>
                </a:ext>
              </a:extLst>
            </p:cNvPr>
            <p:cNvCxnSpPr>
              <a:cxnSpLocks/>
              <a:stCxn id="79" idx="6"/>
              <a:endCxn id="107" idx="4"/>
            </p:cNvCxnSpPr>
            <p:nvPr/>
          </p:nvCxnSpPr>
          <p:spPr>
            <a:xfrm flipV="1">
              <a:off x="8838247" y="4450576"/>
              <a:ext cx="2078739" cy="346351"/>
            </a:xfrm>
            <a:prstGeom prst="straightConnector1">
              <a:avLst/>
            </a:prstGeom>
            <a:ln w="28575">
              <a:solidFill>
                <a:srgbClr val="ABC6E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cteur droit avec flèche 142">
              <a:extLst>
                <a:ext uri="{FF2B5EF4-FFF2-40B4-BE49-F238E27FC236}">
                  <a16:creationId xmlns:a16="http://schemas.microsoft.com/office/drawing/2014/main" id="{13579684-1E82-4B9A-B747-B0710B959349}"/>
                </a:ext>
              </a:extLst>
            </p:cNvPr>
            <p:cNvCxnSpPr>
              <a:cxnSpLocks/>
              <a:stCxn id="80" idx="6"/>
              <a:endCxn id="107" idx="4"/>
            </p:cNvCxnSpPr>
            <p:nvPr/>
          </p:nvCxnSpPr>
          <p:spPr>
            <a:xfrm flipV="1">
              <a:off x="8838247" y="4450576"/>
              <a:ext cx="2078739" cy="1172083"/>
            </a:xfrm>
            <a:prstGeom prst="straightConnector1">
              <a:avLst/>
            </a:prstGeom>
            <a:ln w="28575">
              <a:solidFill>
                <a:srgbClr val="ABC6E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87DA6E33-4689-4014-89E0-FA38BFC89924}"/>
                </a:ext>
              </a:extLst>
            </p:cNvPr>
            <p:cNvCxnSpPr>
              <a:cxnSpLocks/>
              <a:stCxn id="81" idx="6"/>
              <a:endCxn id="107" idx="4"/>
            </p:cNvCxnSpPr>
            <p:nvPr/>
          </p:nvCxnSpPr>
          <p:spPr>
            <a:xfrm flipV="1">
              <a:off x="8838247" y="4450576"/>
              <a:ext cx="2078739" cy="1911523"/>
            </a:xfrm>
            <a:prstGeom prst="straightConnector1">
              <a:avLst/>
            </a:prstGeom>
            <a:ln w="28575">
              <a:solidFill>
                <a:srgbClr val="ABC6E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0" name="Connecteur droit 149">
            <a:extLst>
              <a:ext uri="{FF2B5EF4-FFF2-40B4-BE49-F238E27FC236}">
                <a16:creationId xmlns:a16="http://schemas.microsoft.com/office/drawing/2014/main" id="{F0D3C69B-9C94-483B-BABD-BAC9F10EB5AC}"/>
              </a:ext>
            </a:extLst>
          </p:cNvPr>
          <p:cNvCxnSpPr>
            <a:cxnSpLocks/>
            <a:stCxn id="78" idx="2"/>
          </p:cNvCxnSpPr>
          <p:nvPr/>
        </p:nvCxnSpPr>
        <p:spPr>
          <a:xfrm flipH="1" flipV="1">
            <a:off x="1847684" y="3765130"/>
            <a:ext cx="3346330" cy="207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94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0.39401 -0.00208 " pathEditMode="relative" rAng="0" ptsTypes="AA">
                                      <p:cBhvr>
                                        <p:cTn id="33" dur="1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01" y="-11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07407E-6 L -0.39701 -4.07407E-6 " pathEditMode="relative" rAng="0" ptsTypes="AA">
                                      <p:cBhvr>
                                        <p:cTn id="35" dur="1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2.08333E-7 -0.25 " pathEditMode="relative" rAng="0" ptsTypes="AA">
                                      <p:cBhvr>
                                        <p:cTn id="59" dur="7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2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0" grpId="2"/>
      <p:bldP spid="22" grpId="0"/>
      <p:bldP spid="22" grpId="1"/>
      <p:bldP spid="22" grpId="2"/>
      <p:bldP spid="86" grpId="0"/>
      <p:bldP spid="8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411A94CC-D2A2-4961-A0D4-58CB827192E4}"/>
              </a:ext>
            </a:extLst>
          </p:cNvPr>
          <p:cNvSpPr txBox="1">
            <a:spLocks/>
          </p:cNvSpPr>
          <p:nvPr/>
        </p:nvSpPr>
        <p:spPr>
          <a:xfrm>
            <a:off x="9374980" y="63869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008239-F828-41CE-9D65-B1B889135704}" type="slidenum">
              <a:rPr lang="en-US" sz="4000" b="1" smtClean="0">
                <a:solidFill>
                  <a:srgbClr val="FFC000"/>
                </a:solidFill>
              </a:rPr>
              <a:pPr/>
              <a:t>18</a:t>
            </a:fld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A308B3A-B2A1-4C46-80D9-E303EFE238F1}"/>
              </a:ext>
            </a:extLst>
          </p:cNvPr>
          <p:cNvSpPr txBox="1"/>
          <p:nvPr/>
        </p:nvSpPr>
        <p:spPr>
          <a:xfrm>
            <a:off x="271151" y="165273"/>
            <a:ext cx="1397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78F241C-4C50-411E-8207-26E2CF7A0DF6}"/>
              </a:ext>
            </a:extLst>
          </p:cNvPr>
          <p:cNvSpPr txBox="1"/>
          <p:nvPr/>
        </p:nvSpPr>
        <p:spPr>
          <a:xfrm>
            <a:off x="410547" y="565383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diagram: Mobile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E31B7B0-843D-44B1-B357-C4588FF5E5D7}"/>
              </a:ext>
            </a:extLst>
          </p:cNvPr>
          <p:cNvCxnSpPr/>
          <p:nvPr/>
        </p:nvCxnSpPr>
        <p:spPr>
          <a:xfrm>
            <a:off x="0" y="934715"/>
            <a:ext cx="12192000" cy="0"/>
          </a:xfrm>
          <a:prstGeom prst="line">
            <a:avLst/>
          </a:prstGeom>
          <a:ln>
            <a:solidFill>
              <a:srgbClr val="F1FAF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B897376B-2851-486F-8D66-37AB5E884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960" y="1987402"/>
            <a:ext cx="3921099" cy="393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9E52012-DE13-46A5-BFAC-CDFF2B56FAE0}"/>
              </a:ext>
            </a:extLst>
          </p:cNvPr>
          <p:cNvCxnSpPr>
            <a:cxnSpLocks/>
          </p:cNvCxnSpPr>
          <p:nvPr/>
        </p:nvCxnSpPr>
        <p:spPr>
          <a:xfrm flipV="1">
            <a:off x="4215450" y="2563092"/>
            <a:ext cx="952295" cy="1322218"/>
          </a:xfrm>
          <a:prstGeom prst="straightConnector1">
            <a:avLst/>
          </a:prstGeom>
          <a:ln w="38100">
            <a:solidFill>
              <a:srgbClr val="76C2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8FA606B-6CCD-4760-8409-71482AEBC260}"/>
              </a:ext>
            </a:extLst>
          </p:cNvPr>
          <p:cNvCxnSpPr>
            <a:cxnSpLocks/>
          </p:cNvCxnSpPr>
          <p:nvPr/>
        </p:nvCxnSpPr>
        <p:spPr>
          <a:xfrm>
            <a:off x="4215450" y="3885310"/>
            <a:ext cx="952295" cy="1379417"/>
          </a:xfrm>
          <a:prstGeom prst="straightConnector1">
            <a:avLst/>
          </a:prstGeom>
          <a:ln w="38100">
            <a:solidFill>
              <a:srgbClr val="76C2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7D92E68-286E-46D4-8120-120D9F39992D}"/>
              </a:ext>
            </a:extLst>
          </p:cNvPr>
          <p:cNvSpPr txBox="1"/>
          <p:nvPr/>
        </p:nvSpPr>
        <p:spPr>
          <a:xfrm>
            <a:off x="5056909" y="2209958"/>
            <a:ext cx="879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Visitor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FC82939-BA51-44D7-AD18-E4F215C11F9E}"/>
              </a:ext>
            </a:extLst>
          </p:cNvPr>
          <p:cNvSpPr txBox="1"/>
          <p:nvPr/>
        </p:nvSpPr>
        <p:spPr>
          <a:xfrm>
            <a:off x="5129301" y="5193896"/>
            <a:ext cx="1211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Customer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60677CCC-A023-40FE-959D-536159DDFCC3}"/>
              </a:ext>
            </a:extLst>
          </p:cNvPr>
          <p:cNvCxnSpPr/>
          <p:nvPr/>
        </p:nvCxnSpPr>
        <p:spPr>
          <a:xfrm flipV="1">
            <a:off x="646771" y="2610068"/>
            <a:ext cx="0" cy="2583828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4" name="Groupe 2053">
            <a:extLst>
              <a:ext uri="{FF2B5EF4-FFF2-40B4-BE49-F238E27FC236}">
                <a16:creationId xmlns:a16="http://schemas.microsoft.com/office/drawing/2014/main" id="{58CE0360-5C7B-4B89-A13D-CED6D524451B}"/>
              </a:ext>
            </a:extLst>
          </p:cNvPr>
          <p:cNvGrpSpPr/>
          <p:nvPr/>
        </p:nvGrpSpPr>
        <p:grpSpPr>
          <a:xfrm>
            <a:off x="1048215" y="1731583"/>
            <a:ext cx="7901544" cy="4825680"/>
            <a:chOff x="1048215" y="1731583"/>
            <a:chExt cx="7901544" cy="4825680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2255E439-7294-4A8E-B380-C9C5DA545F7A}"/>
                </a:ext>
              </a:extLst>
            </p:cNvPr>
            <p:cNvSpPr/>
            <p:nvPr/>
          </p:nvSpPr>
          <p:spPr>
            <a:xfrm>
              <a:off x="5305526" y="1731583"/>
              <a:ext cx="3644233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Register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1A433A52-88A8-4858-AC6D-08A00FC3664D}"/>
                </a:ext>
              </a:extLst>
            </p:cNvPr>
            <p:cNvSpPr/>
            <p:nvPr/>
          </p:nvSpPr>
          <p:spPr>
            <a:xfrm>
              <a:off x="5305525" y="2566565"/>
              <a:ext cx="3644233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View reviews </a:t>
              </a: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B5869DA9-8C75-47D4-9288-4C3E9C45524C}"/>
                </a:ext>
              </a:extLst>
            </p:cNvPr>
            <p:cNvSpPr/>
            <p:nvPr/>
          </p:nvSpPr>
          <p:spPr>
            <a:xfrm>
              <a:off x="5305525" y="3429721"/>
              <a:ext cx="3644233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View pastries </a:t>
              </a:r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A475C71-A62E-4AAB-A8C5-28EF193D5D96}"/>
                </a:ext>
              </a:extLst>
            </p:cNvPr>
            <p:cNvSpPr/>
            <p:nvPr/>
          </p:nvSpPr>
          <p:spPr>
            <a:xfrm>
              <a:off x="5305525" y="4258875"/>
              <a:ext cx="3644233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View products </a:t>
              </a: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BCF5BFA1-7AF5-4F2E-A885-A9FA0F8BF100}"/>
                </a:ext>
              </a:extLst>
            </p:cNvPr>
            <p:cNvSpPr/>
            <p:nvPr/>
          </p:nvSpPr>
          <p:spPr>
            <a:xfrm>
              <a:off x="5305525" y="5088029"/>
              <a:ext cx="3644233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Search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8F13764-0D8E-4AB8-98F4-CB9E159367F6}"/>
                </a:ext>
              </a:extLst>
            </p:cNvPr>
            <p:cNvSpPr/>
            <p:nvPr/>
          </p:nvSpPr>
          <p:spPr>
            <a:xfrm>
              <a:off x="5305524" y="5917183"/>
              <a:ext cx="3644233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Manage cart</a:t>
              </a:r>
            </a:p>
          </p:txBody>
        </p: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1D8727EA-F6DF-47C0-8A16-2E34785D5A8C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1048215" y="2051623"/>
              <a:ext cx="4257311" cy="3200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23E86C01-2BC9-4403-92A1-EFA9C5314B92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1048215" y="2371663"/>
              <a:ext cx="4257310" cy="51494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07D50B7A-D08A-4BEF-9136-BCD5D9EFD416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1048215" y="2371663"/>
              <a:ext cx="4257310" cy="13780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9A75DA05-FDB1-4CCF-8D92-AF76BED8FD9C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1048215" y="2371663"/>
              <a:ext cx="4257310" cy="220725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88698082-3BB5-47C5-8906-CEAE33B973C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1048215" y="2371663"/>
              <a:ext cx="4257310" cy="303640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DF80D4F5-9B19-4490-B590-4965D07586B5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1048215" y="2371663"/>
              <a:ext cx="4257309" cy="3865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77" name="Groupe 2076">
            <a:extLst>
              <a:ext uri="{FF2B5EF4-FFF2-40B4-BE49-F238E27FC236}">
                <a16:creationId xmlns:a16="http://schemas.microsoft.com/office/drawing/2014/main" id="{95A1F4B9-2FFE-466D-96B2-5DE952BF0FEB}"/>
              </a:ext>
            </a:extLst>
          </p:cNvPr>
          <p:cNvGrpSpPr/>
          <p:nvPr/>
        </p:nvGrpSpPr>
        <p:grpSpPr>
          <a:xfrm>
            <a:off x="1518570" y="855571"/>
            <a:ext cx="7672913" cy="5898875"/>
            <a:chOff x="1518570" y="855571"/>
            <a:chExt cx="7672913" cy="5898875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EB0F9CF-BD68-4217-9273-BE541FDDDD4B}"/>
                </a:ext>
              </a:extLst>
            </p:cNvPr>
            <p:cNvSpPr/>
            <p:nvPr/>
          </p:nvSpPr>
          <p:spPr>
            <a:xfrm>
              <a:off x="5547250" y="855571"/>
              <a:ext cx="3644233" cy="54864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Manage account</a:t>
              </a: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B98E209D-2FAC-4080-A0C1-D4260E38CFDD}"/>
                </a:ext>
              </a:extLst>
            </p:cNvPr>
            <p:cNvSpPr/>
            <p:nvPr/>
          </p:nvSpPr>
          <p:spPr>
            <a:xfrm>
              <a:off x="5547250" y="2861908"/>
              <a:ext cx="3644233" cy="54864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Rate pastry</a:t>
              </a:r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29DF3254-B569-4AD2-8D31-4ED2776EC3AD}"/>
                </a:ext>
              </a:extLst>
            </p:cNvPr>
            <p:cNvSpPr/>
            <p:nvPr/>
          </p:nvSpPr>
          <p:spPr>
            <a:xfrm>
              <a:off x="5547250" y="1524350"/>
              <a:ext cx="3644233" cy="54864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Like/Dislike pastry</a:t>
              </a:r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62811ED1-37A6-4433-90C6-94D557749F06}"/>
                </a:ext>
              </a:extLst>
            </p:cNvPr>
            <p:cNvSpPr/>
            <p:nvPr/>
          </p:nvSpPr>
          <p:spPr>
            <a:xfrm>
              <a:off x="5547250" y="2193129"/>
              <a:ext cx="3644233" cy="54864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Manage complains</a:t>
              </a: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DB04DC01-B390-4528-B144-C314FEE3D34E}"/>
                </a:ext>
              </a:extLst>
            </p:cNvPr>
            <p:cNvSpPr/>
            <p:nvPr/>
          </p:nvSpPr>
          <p:spPr>
            <a:xfrm>
              <a:off x="5547250" y="4199466"/>
              <a:ext cx="3644233" cy="54864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Consult list of orders</a:t>
              </a:r>
            </a:p>
          </p:txBody>
        </p: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B70ACAC4-935D-474A-A7D1-2EF00A0E7087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 flipH="1">
              <a:off x="1518570" y="4473786"/>
              <a:ext cx="4028680" cy="9342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8C3B8D3F-1A3A-4619-8404-B94230ED9FE6}"/>
                </a:ext>
              </a:extLst>
            </p:cNvPr>
            <p:cNvSpPr/>
            <p:nvPr/>
          </p:nvSpPr>
          <p:spPr>
            <a:xfrm>
              <a:off x="5547250" y="4868245"/>
              <a:ext cx="3644233" cy="54864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Consult notifications</a:t>
              </a:r>
            </a:p>
          </p:txBody>
        </p: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C2B38C7B-448E-42DB-961B-B4ECC4461B71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 flipH="1">
              <a:off x="1668265" y="5142565"/>
              <a:ext cx="3878985" cy="2422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21E0367-EA33-4E81-9E46-4D357603562E}"/>
                </a:ext>
              </a:extLst>
            </p:cNvPr>
            <p:cNvSpPr/>
            <p:nvPr/>
          </p:nvSpPr>
          <p:spPr>
            <a:xfrm>
              <a:off x="5547250" y="5537024"/>
              <a:ext cx="3644233" cy="54864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Report pastries</a:t>
              </a:r>
            </a:p>
          </p:txBody>
        </p: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6072FC39-646E-41AC-B4A5-9C5E4D1B8FD8}"/>
                </a:ext>
              </a:extLst>
            </p:cNvPr>
            <p:cNvCxnSpPr>
              <a:cxnSpLocks/>
              <a:stCxn id="58" idx="2"/>
            </p:cNvCxnSpPr>
            <p:nvPr/>
          </p:nvCxnSpPr>
          <p:spPr>
            <a:xfrm flipH="1" flipV="1">
              <a:off x="1536396" y="5400927"/>
              <a:ext cx="4010854" cy="41041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34A8A2A-9660-40DF-A9F6-2F58DB96D789}"/>
                </a:ext>
              </a:extLst>
            </p:cNvPr>
            <p:cNvSpPr/>
            <p:nvPr/>
          </p:nvSpPr>
          <p:spPr>
            <a:xfrm>
              <a:off x="5547250" y="6205806"/>
              <a:ext cx="3644233" cy="54864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Manage personal orders</a:t>
              </a:r>
            </a:p>
          </p:txBody>
        </p: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9D972ABF-F3DC-41C4-A46A-5AC37038552E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 flipV="1">
              <a:off x="1536396" y="5408069"/>
              <a:ext cx="4010854" cy="107205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31058BA9-0C01-4939-A50A-B8EF4C2A3A79}"/>
                </a:ext>
              </a:extLst>
            </p:cNvPr>
            <p:cNvSpPr/>
            <p:nvPr/>
          </p:nvSpPr>
          <p:spPr>
            <a:xfrm>
              <a:off x="5547250" y="3530687"/>
              <a:ext cx="3644233" cy="54864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/>
                <a:t>View history of activities</a:t>
              </a:r>
            </a:p>
          </p:txBody>
        </p: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6EE9426A-680C-4621-B5D1-4ADDB1C89516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>
              <a:off x="1535491" y="3805007"/>
              <a:ext cx="4011759" cy="159592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5911C1F8-A30A-4631-826B-8173EE7229DB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1535491" y="3136228"/>
              <a:ext cx="4011759" cy="22879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3505C34F-5E10-45F7-9167-32393A66BB0B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 flipH="1">
              <a:off x="1535491" y="2467449"/>
              <a:ext cx="4011759" cy="293347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Connecteur droit 81">
              <a:extLst>
                <a:ext uri="{FF2B5EF4-FFF2-40B4-BE49-F238E27FC236}">
                  <a16:creationId xmlns:a16="http://schemas.microsoft.com/office/drawing/2014/main" id="{DB3129DA-F340-4AEC-9799-8B8E4506419D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flipH="1">
              <a:off x="1535491" y="1798670"/>
              <a:ext cx="4011759" cy="360225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86452BD6-6834-4BB5-89B9-B6B26D318C50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H="1">
              <a:off x="1557216" y="1129891"/>
              <a:ext cx="3990034" cy="428699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Ellipse 88">
            <a:extLst>
              <a:ext uri="{FF2B5EF4-FFF2-40B4-BE49-F238E27FC236}">
                <a16:creationId xmlns:a16="http://schemas.microsoft.com/office/drawing/2014/main" id="{120F360B-24A3-45B5-B653-71921E2D27A2}"/>
              </a:ext>
            </a:extLst>
          </p:cNvPr>
          <p:cNvSpPr/>
          <p:nvPr/>
        </p:nvSpPr>
        <p:spPr>
          <a:xfrm>
            <a:off x="9742316" y="3624844"/>
            <a:ext cx="2349340" cy="82573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Authentication</a:t>
            </a:r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DA3C84B5-FB7A-4C94-8EAD-AD5F69CDCA96}"/>
              </a:ext>
            </a:extLst>
          </p:cNvPr>
          <p:cNvCxnSpPr>
            <a:cxnSpLocks/>
            <a:stCxn id="42" idx="6"/>
            <a:endCxn id="89" idx="0"/>
          </p:cNvCxnSpPr>
          <p:nvPr/>
        </p:nvCxnSpPr>
        <p:spPr>
          <a:xfrm>
            <a:off x="9191483" y="1129891"/>
            <a:ext cx="1725503" cy="2494953"/>
          </a:xfrm>
          <a:prstGeom prst="straightConnector1">
            <a:avLst/>
          </a:prstGeom>
          <a:ln w="28575">
            <a:solidFill>
              <a:srgbClr val="ABC6E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>
            <a:extLst>
              <a:ext uri="{FF2B5EF4-FFF2-40B4-BE49-F238E27FC236}">
                <a16:creationId xmlns:a16="http://schemas.microsoft.com/office/drawing/2014/main" id="{96FB6A30-9DAD-4CCA-99A4-58477DAD3CF4}"/>
              </a:ext>
            </a:extLst>
          </p:cNvPr>
          <p:cNvSpPr txBox="1"/>
          <p:nvPr/>
        </p:nvSpPr>
        <p:spPr>
          <a:xfrm rot="3279609">
            <a:off x="9822789" y="2345540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ABC6E7"/>
                </a:solidFill>
              </a:rPr>
              <a:t>&lt;&lt;include&gt;&gt;</a:t>
            </a:r>
          </a:p>
        </p:txBody>
      </p: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1E0115E7-8DE3-4DA6-9323-5A4C16E69615}"/>
              </a:ext>
            </a:extLst>
          </p:cNvPr>
          <p:cNvCxnSpPr>
            <a:cxnSpLocks/>
            <a:stCxn id="48" idx="6"/>
            <a:endCxn id="89" idx="0"/>
          </p:cNvCxnSpPr>
          <p:nvPr/>
        </p:nvCxnSpPr>
        <p:spPr>
          <a:xfrm>
            <a:off x="9191483" y="1798670"/>
            <a:ext cx="1725503" cy="1826174"/>
          </a:xfrm>
          <a:prstGeom prst="straightConnector1">
            <a:avLst/>
          </a:prstGeom>
          <a:ln w="28575">
            <a:solidFill>
              <a:srgbClr val="ABC6E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605CCD3F-64EE-4737-AF9B-7046A87082C0}"/>
              </a:ext>
            </a:extLst>
          </p:cNvPr>
          <p:cNvCxnSpPr>
            <a:cxnSpLocks/>
            <a:stCxn id="50" idx="6"/>
            <a:endCxn id="89" idx="0"/>
          </p:cNvCxnSpPr>
          <p:nvPr/>
        </p:nvCxnSpPr>
        <p:spPr>
          <a:xfrm>
            <a:off x="9191483" y="2467449"/>
            <a:ext cx="1725503" cy="1157395"/>
          </a:xfrm>
          <a:prstGeom prst="straightConnector1">
            <a:avLst/>
          </a:prstGeom>
          <a:ln w="28575">
            <a:solidFill>
              <a:srgbClr val="ABC6E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18F07754-A4EC-4A38-BA86-C1BB2D2FE818}"/>
              </a:ext>
            </a:extLst>
          </p:cNvPr>
          <p:cNvCxnSpPr>
            <a:cxnSpLocks/>
            <a:stCxn id="45" idx="6"/>
            <a:endCxn id="89" idx="0"/>
          </p:cNvCxnSpPr>
          <p:nvPr/>
        </p:nvCxnSpPr>
        <p:spPr>
          <a:xfrm>
            <a:off x="9191483" y="3136228"/>
            <a:ext cx="1725503" cy="488616"/>
          </a:xfrm>
          <a:prstGeom prst="straightConnector1">
            <a:avLst/>
          </a:prstGeom>
          <a:ln w="28575">
            <a:solidFill>
              <a:srgbClr val="ABC6E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DA6A75BC-466B-433E-816F-1CD88E71AE03}"/>
              </a:ext>
            </a:extLst>
          </p:cNvPr>
          <p:cNvCxnSpPr>
            <a:cxnSpLocks/>
            <a:stCxn id="66" idx="6"/>
            <a:endCxn id="89" idx="0"/>
          </p:cNvCxnSpPr>
          <p:nvPr/>
        </p:nvCxnSpPr>
        <p:spPr>
          <a:xfrm flipV="1">
            <a:off x="9191483" y="3624844"/>
            <a:ext cx="1725503" cy="180163"/>
          </a:xfrm>
          <a:prstGeom prst="straightConnector1">
            <a:avLst/>
          </a:prstGeom>
          <a:ln w="28575">
            <a:solidFill>
              <a:srgbClr val="ABC6E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71413320-276E-4520-8E1F-94905E2881EE}"/>
              </a:ext>
            </a:extLst>
          </p:cNvPr>
          <p:cNvCxnSpPr>
            <a:cxnSpLocks/>
            <a:stCxn id="54" idx="6"/>
            <a:endCxn id="89" idx="4"/>
          </p:cNvCxnSpPr>
          <p:nvPr/>
        </p:nvCxnSpPr>
        <p:spPr>
          <a:xfrm flipV="1">
            <a:off x="9191483" y="4450576"/>
            <a:ext cx="1725503" cy="23210"/>
          </a:xfrm>
          <a:prstGeom prst="straightConnector1">
            <a:avLst/>
          </a:prstGeom>
          <a:ln w="28575">
            <a:solidFill>
              <a:srgbClr val="ABC6E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>
            <a:extLst>
              <a:ext uri="{FF2B5EF4-FFF2-40B4-BE49-F238E27FC236}">
                <a16:creationId xmlns:a16="http://schemas.microsoft.com/office/drawing/2014/main" id="{8598089E-8C7C-4A4B-9573-23DF128BD046}"/>
              </a:ext>
            </a:extLst>
          </p:cNvPr>
          <p:cNvCxnSpPr>
            <a:cxnSpLocks/>
            <a:stCxn id="56" idx="6"/>
            <a:endCxn id="89" idx="4"/>
          </p:cNvCxnSpPr>
          <p:nvPr/>
        </p:nvCxnSpPr>
        <p:spPr>
          <a:xfrm flipV="1">
            <a:off x="9191483" y="4450576"/>
            <a:ext cx="1725503" cy="691989"/>
          </a:xfrm>
          <a:prstGeom prst="straightConnector1">
            <a:avLst/>
          </a:prstGeom>
          <a:ln w="28575">
            <a:solidFill>
              <a:srgbClr val="ABC6E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DEF08380-65B2-40AE-AD24-FBBE281DBE00}"/>
              </a:ext>
            </a:extLst>
          </p:cNvPr>
          <p:cNvCxnSpPr>
            <a:cxnSpLocks/>
            <a:stCxn id="58" idx="6"/>
            <a:endCxn id="89" idx="4"/>
          </p:cNvCxnSpPr>
          <p:nvPr/>
        </p:nvCxnSpPr>
        <p:spPr>
          <a:xfrm flipV="1">
            <a:off x="9191483" y="4450576"/>
            <a:ext cx="1725503" cy="1360768"/>
          </a:xfrm>
          <a:prstGeom prst="straightConnector1">
            <a:avLst/>
          </a:prstGeom>
          <a:ln w="28575">
            <a:solidFill>
              <a:srgbClr val="ABC6E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>
            <a:extLst>
              <a:ext uri="{FF2B5EF4-FFF2-40B4-BE49-F238E27FC236}">
                <a16:creationId xmlns:a16="http://schemas.microsoft.com/office/drawing/2014/main" id="{0966BABA-A486-462C-958E-BA83EC3A4AF3}"/>
              </a:ext>
            </a:extLst>
          </p:cNvPr>
          <p:cNvCxnSpPr>
            <a:cxnSpLocks/>
            <a:stCxn id="60" idx="6"/>
            <a:endCxn id="89" idx="4"/>
          </p:cNvCxnSpPr>
          <p:nvPr/>
        </p:nvCxnSpPr>
        <p:spPr>
          <a:xfrm flipV="1">
            <a:off x="9191483" y="4450576"/>
            <a:ext cx="1725503" cy="2029550"/>
          </a:xfrm>
          <a:prstGeom prst="straightConnector1">
            <a:avLst/>
          </a:prstGeom>
          <a:ln w="28575">
            <a:solidFill>
              <a:srgbClr val="ABC6E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39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0.39401 -0.00208 " pathEditMode="relative" rAng="0" ptsTypes="AA">
                                      <p:cBhvr>
                                        <p:cTn id="33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01" y="-11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-0.397 -4.07407E-6 " pathEditMode="relative" rAng="0" ptsTypes="AA">
                                      <p:cBhvr>
                                        <p:cTn id="35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89" grpId="0" animBg="1"/>
      <p:bldP spid="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Connecteur droit 155">
            <a:extLst>
              <a:ext uri="{FF2B5EF4-FFF2-40B4-BE49-F238E27FC236}">
                <a16:creationId xmlns:a16="http://schemas.microsoft.com/office/drawing/2014/main" id="{9CE3B3C5-8DA2-4980-AFDF-E71E1DD20810}"/>
              </a:ext>
            </a:extLst>
          </p:cNvPr>
          <p:cNvCxnSpPr>
            <a:cxnSpLocks/>
          </p:cNvCxnSpPr>
          <p:nvPr/>
        </p:nvCxnSpPr>
        <p:spPr>
          <a:xfrm>
            <a:off x="6136377" y="2967175"/>
            <a:ext cx="1254602" cy="16308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B42CB46-3084-47D3-AD81-CBEE356EA0D9}"/>
              </a:ext>
            </a:extLst>
          </p:cNvPr>
          <p:cNvGrpSpPr/>
          <p:nvPr/>
        </p:nvGrpSpPr>
        <p:grpSpPr>
          <a:xfrm>
            <a:off x="3505059" y="1690959"/>
            <a:ext cx="4834552" cy="378896"/>
            <a:chOff x="2592943" y="1744281"/>
            <a:chExt cx="4834552" cy="378896"/>
          </a:xfrm>
        </p:grpSpPr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DA32E29E-F269-409D-A2A1-1E9F9EC35D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2943" y="2065236"/>
              <a:ext cx="4834552" cy="81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ZoneTexte 114">
              <a:extLst>
                <a:ext uri="{FF2B5EF4-FFF2-40B4-BE49-F238E27FC236}">
                  <a16:creationId xmlns:a16="http://schemas.microsoft.com/office/drawing/2014/main" id="{14B155AD-863B-4524-9C65-BD32760A8584}"/>
                </a:ext>
              </a:extLst>
            </p:cNvPr>
            <p:cNvSpPr txBox="1"/>
            <p:nvPr/>
          </p:nvSpPr>
          <p:spPr>
            <a:xfrm>
              <a:off x="2819992" y="1753845"/>
              <a:ext cx="538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0..*</a:t>
              </a:r>
            </a:p>
          </p:txBody>
        </p:sp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76411728-E92F-438F-B2DC-CAD3F8720F0C}"/>
                </a:ext>
              </a:extLst>
            </p:cNvPr>
            <p:cNvSpPr txBox="1"/>
            <p:nvPr/>
          </p:nvSpPr>
          <p:spPr>
            <a:xfrm>
              <a:off x="6998602" y="17442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</p:grpSp>
      <p:grpSp>
        <p:nvGrpSpPr>
          <p:cNvPr id="123" name="Groupe 122">
            <a:extLst>
              <a:ext uri="{FF2B5EF4-FFF2-40B4-BE49-F238E27FC236}">
                <a16:creationId xmlns:a16="http://schemas.microsoft.com/office/drawing/2014/main" id="{4B820C96-3BEA-4D18-8AF9-FDCCFB7FD30B}"/>
              </a:ext>
            </a:extLst>
          </p:cNvPr>
          <p:cNvGrpSpPr/>
          <p:nvPr/>
        </p:nvGrpSpPr>
        <p:grpSpPr>
          <a:xfrm>
            <a:off x="3630480" y="2020020"/>
            <a:ext cx="4593028" cy="1553319"/>
            <a:chOff x="2718364" y="2073342"/>
            <a:chExt cx="4593028" cy="1553319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32B263E9-F9AA-4206-8DEB-7997136ACCE6}"/>
                </a:ext>
              </a:extLst>
            </p:cNvPr>
            <p:cNvCxnSpPr>
              <a:cxnSpLocks/>
            </p:cNvCxnSpPr>
            <p:nvPr/>
          </p:nvCxnSpPr>
          <p:spPr>
            <a:xfrm>
              <a:off x="2718364" y="2164697"/>
              <a:ext cx="4545346" cy="14619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0BF3C701-A8C2-472E-B36C-1CF5E80E1C0A}"/>
                </a:ext>
              </a:extLst>
            </p:cNvPr>
            <p:cNvSpPr txBox="1"/>
            <p:nvPr/>
          </p:nvSpPr>
          <p:spPr>
            <a:xfrm>
              <a:off x="3280933" y="20733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19" name="ZoneTexte 118">
              <a:extLst>
                <a:ext uri="{FF2B5EF4-FFF2-40B4-BE49-F238E27FC236}">
                  <a16:creationId xmlns:a16="http://schemas.microsoft.com/office/drawing/2014/main" id="{0F85C65C-7278-43A1-B2A5-0530A57C7A85}"/>
                </a:ext>
              </a:extLst>
            </p:cNvPr>
            <p:cNvSpPr txBox="1"/>
            <p:nvPr/>
          </p:nvSpPr>
          <p:spPr>
            <a:xfrm>
              <a:off x="6772462" y="3187400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0..*</a:t>
              </a:r>
            </a:p>
          </p:txBody>
        </p:sp>
      </p:grpSp>
      <p:grpSp>
        <p:nvGrpSpPr>
          <p:cNvPr id="124" name="Groupe 123">
            <a:extLst>
              <a:ext uri="{FF2B5EF4-FFF2-40B4-BE49-F238E27FC236}">
                <a16:creationId xmlns:a16="http://schemas.microsoft.com/office/drawing/2014/main" id="{C2472F22-4FC2-4568-88D3-284DA294C231}"/>
              </a:ext>
            </a:extLst>
          </p:cNvPr>
          <p:cNvGrpSpPr/>
          <p:nvPr/>
        </p:nvGrpSpPr>
        <p:grpSpPr>
          <a:xfrm>
            <a:off x="3268459" y="2122189"/>
            <a:ext cx="5030312" cy="3150224"/>
            <a:chOff x="2356343" y="2175511"/>
            <a:chExt cx="5030312" cy="3150224"/>
          </a:xfrm>
        </p:grpSpPr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8809212C-73D2-4379-B87E-242742889272}"/>
                </a:ext>
              </a:extLst>
            </p:cNvPr>
            <p:cNvCxnSpPr>
              <a:cxnSpLocks/>
            </p:cNvCxnSpPr>
            <p:nvPr/>
          </p:nvCxnSpPr>
          <p:spPr>
            <a:xfrm>
              <a:off x="2408443" y="2175511"/>
              <a:ext cx="4978212" cy="288068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ZoneTexte 119">
              <a:extLst>
                <a:ext uri="{FF2B5EF4-FFF2-40B4-BE49-F238E27FC236}">
                  <a16:creationId xmlns:a16="http://schemas.microsoft.com/office/drawing/2014/main" id="{64994C0A-551E-4E13-A1FD-C11D557A1A1B}"/>
                </a:ext>
              </a:extLst>
            </p:cNvPr>
            <p:cNvSpPr txBox="1"/>
            <p:nvPr/>
          </p:nvSpPr>
          <p:spPr>
            <a:xfrm>
              <a:off x="6799367" y="4956403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0..*</a:t>
              </a:r>
            </a:p>
          </p:txBody>
        </p:sp>
        <p:sp>
          <p:nvSpPr>
            <p:cNvPr id="121" name="ZoneTexte 120">
              <a:extLst>
                <a:ext uri="{FF2B5EF4-FFF2-40B4-BE49-F238E27FC236}">
                  <a16:creationId xmlns:a16="http://schemas.microsoft.com/office/drawing/2014/main" id="{5DF05C95-F1F0-4F5F-92BE-D4279C10EC76}"/>
                </a:ext>
              </a:extLst>
            </p:cNvPr>
            <p:cNvSpPr txBox="1"/>
            <p:nvPr/>
          </p:nvSpPr>
          <p:spPr>
            <a:xfrm>
              <a:off x="2356343" y="21942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02504223-E5D5-481F-A4D5-1AE76A7B6B7C}"/>
              </a:ext>
            </a:extLst>
          </p:cNvPr>
          <p:cNvGrpSpPr/>
          <p:nvPr/>
        </p:nvGrpSpPr>
        <p:grpSpPr>
          <a:xfrm>
            <a:off x="2592943" y="3611843"/>
            <a:ext cx="3438147" cy="1427926"/>
            <a:chOff x="1453954" y="3544145"/>
            <a:chExt cx="3438147" cy="1427926"/>
          </a:xfrm>
        </p:grpSpPr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93E48C4E-6B08-4D7D-BFA0-C102A9CAABA7}"/>
                </a:ext>
              </a:extLst>
            </p:cNvPr>
            <p:cNvCxnSpPr>
              <a:cxnSpLocks/>
            </p:cNvCxnSpPr>
            <p:nvPr/>
          </p:nvCxnSpPr>
          <p:spPr>
            <a:xfrm>
              <a:off x="1453954" y="3786146"/>
              <a:ext cx="3438147" cy="8665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C466F392-A90B-4D8C-ADCF-F6AA640605D2}"/>
                </a:ext>
              </a:extLst>
            </p:cNvPr>
            <p:cNvSpPr txBox="1"/>
            <p:nvPr/>
          </p:nvSpPr>
          <p:spPr>
            <a:xfrm>
              <a:off x="1604797" y="35441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86" name="ZoneTexte 85">
              <a:extLst>
                <a:ext uri="{FF2B5EF4-FFF2-40B4-BE49-F238E27FC236}">
                  <a16:creationId xmlns:a16="http://schemas.microsoft.com/office/drawing/2014/main" id="{3DAEF5EB-EA01-4D56-B770-3A662D34FDCC}"/>
                </a:ext>
              </a:extLst>
            </p:cNvPr>
            <p:cNvSpPr txBox="1"/>
            <p:nvPr/>
          </p:nvSpPr>
          <p:spPr>
            <a:xfrm>
              <a:off x="4504111" y="460273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7</a:t>
              </a:r>
            </a:p>
          </p:txBody>
        </p: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C485DD56-2496-4CFA-A8C0-0A6C7E85EEE6}"/>
              </a:ext>
            </a:extLst>
          </p:cNvPr>
          <p:cNvGrpSpPr/>
          <p:nvPr/>
        </p:nvGrpSpPr>
        <p:grpSpPr>
          <a:xfrm>
            <a:off x="2106757" y="1569253"/>
            <a:ext cx="3924333" cy="2058640"/>
            <a:chOff x="967768" y="1501555"/>
            <a:chExt cx="3924333" cy="2058640"/>
          </a:xfrm>
        </p:grpSpPr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FD165B73-3EAD-4ADA-905B-90013DE5C3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832" y="1760612"/>
              <a:ext cx="3741269" cy="17713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157F63C7-E8A3-4D48-8F85-8391C1301C9A}"/>
                </a:ext>
              </a:extLst>
            </p:cNvPr>
            <p:cNvSpPr txBox="1"/>
            <p:nvPr/>
          </p:nvSpPr>
          <p:spPr>
            <a:xfrm>
              <a:off x="967768" y="319086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F2E7B5C6-897D-41C0-9F1A-E6B7638293F3}"/>
                </a:ext>
              </a:extLst>
            </p:cNvPr>
            <p:cNvSpPr txBox="1"/>
            <p:nvPr/>
          </p:nvSpPr>
          <p:spPr>
            <a:xfrm>
              <a:off x="4493464" y="15015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</p:grpSp>
      <p:grpSp>
        <p:nvGrpSpPr>
          <p:cNvPr id="92" name="Groupe 91">
            <a:extLst>
              <a:ext uri="{FF2B5EF4-FFF2-40B4-BE49-F238E27FC236}">
                <a16:creationId xmlns:a16="http://schemas.microsoft.com/office/drawing/2014/main" id="{8F6CE862-ACD8-42DB-AE31-BF68EE2031A5}"/>
              </a:ext>
            </a:extLst>
          </p:cNvPr>
          <p:cNvGrpSpPr/>
          <p:nvPr/>
        </p:nvGrpSpPr>
        <p:grpSpPr>
          <a:xfrm>
            <a:off x="2065902" y="3808776"/>
            <a:ext cx="4094266" cy="2924981"/>
            <a:chOff x="926913" y="3741078"/>
            <a:chExt cx="4094266" cy="2924981"/>
          </a:xfrm>
        </p:grpSpPr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CFDC622D-8293-4DA6-BFBE-A0D3ECBE9BD8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56" y="3741078"/>
              <a:ext cx="3943423" cy="26458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66EFAADC-EC67-4C02-AC14-F12E2302A1B1}"/>
                </a:ext>
              </a:extLst>
            </p:cNvPr>
            <p:cNvSpPr txBox="1"/>
            <p:nvPr/>
          </p:nvSpPr>
          <p:spPr>
            <a:xfrm>
              <a:off x="926913" y="37944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C6CFA5BA-FE50-4ACC-B34A-D8C415C42F62}"/>
                </a:ext>
              </a:extLst>
            </p:cNvPr>
            <p:cNvSpPr txBox="1"/>
            <p:nvPr/>
          </p:nvSpPr>
          <p:spPr>
            <a:xfrm>
              <a:off x="4482249" y="6296727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0..*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BFC02BCE-D306-498B-9131-2F20E8844D8F}"/>
              </a:ext>
            </a:extLst>
          </p:cNvPr>
          <p:cNvSpPr txBox="1"/>
          <p:nvPr/>
        </p:nvSpPr>
        <p:spPr>
          <a:xfrm>
            <a:off x="271151" y="165273"/>
            <a:ext cx="1397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FE48880-F00B-4788-BE9D-DAB3BD2D5689}"/>
              </a:ext>
            </a:extLst>
          </p:cNvPr>
          <p:cNvSpPr txBox="1"/>
          <p:nvPr/>
        </p:nvSpPr>
        <p:spPr>
          <a:xfrm>
            <a:off x="410547" y="565383"/>
            <a:ext cx="149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BA3AD5A-3B17-4768-B469-CE7DF7E92ED5}"/>
              </a:ext>
            </a:extLst>
          </p:cNvPr>
          <p:cNvCxnSpPr/>
          <p:nvPr/>
        </p:nvCxnSpPr>
        <p:spPr>
          <a:xfrm>
            <a:off x="0" y="934715"/>
            <a:ext cx="12192000" cy="0"/>
          </a:xfrm>
          <a:prstGeom prst="line">
            <a:avLst/>
          </a:prstGeom>
          <a:ln>
            <a:solidFill>
              <a:srgbClr val="F1FAF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7A5FDF07-2569-4B3A-B6D7-F8B22AAD1054}"/>
              </a:ext>
            </a:extLst>
          </p:cNvPr>
          <p:cNvSpPr txBox="1">
            <a:spLocks/>
          </p:cNvSpPr>
          <p:nvPr/>
        </p:nvSpPr>
        <p:spPr>
          <a:xfrm>
            <a:off x="9374980" y="63869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008239-F828-41CE-9D65-B1B889135704}" type="slidenum">
              <a:rPr lang="en-US" sz="4000" b="1" smtClean="0">
                <a:solidFill>
                  <a:srgbClr val="FFC000"/>
                </a:solidFill>
              </a:rPr>
              <a:pPr/>
              <a:t>19</a:t>
            </a:fld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C91A141-D235-4956-8A0A-65112D4CF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12" y="1426223"/>
            <a:ext cx="1628775" cy="14763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8C76A28-96B5-4322-B8ED-E3B18D6A5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77" y="3387108"/>
            <a:ext cx="10577049" cy="3442530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E93B520-35EC-41F1-9A41-B9010E4FC057}"/>
              </a:ext>
            </a:extLst>
          </p:cNvPr>
          <p:cNvCxnSpPr/>
          <p:nvPr/>
        </p:nvCxnSpPr>
        <p:spPr>
          <a:xfrm flipV="1">
            <a:off x="5935579" y="2550695"/>
            <a:ext cx="0" cy="640080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ECE59F7-EC05-470E-8E90-D73D8001E42B}"/>
              </a:ext>
            </a:extLst>
          </p:cNvPr>
          <p:cNvCxnSpPr/>
          <p:nvPr/>
        </p:nvCxnSpPr>
        <p:spPr>
          <a:xfrm>
            <a:off x="1668265" y="3190775"/>
            <a:ext cx="907831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36A6CE0-DD07-4E5B-BB47-AD282DECADC1}"/>
              </a:ext>
            </a:extLst>
          </p:cNvPr>
          <p:cNvCxnSpPr/>
          <p:nvPr/>
        </p:nvCxnSpPr>
        <p:spPr>
          <a:xfrm>
            <a:off x="1668265" y="3190774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A85E15BD-AE5A-4ED8-B289-DB8F2E467184}"/>
              </a:ext>
            </a:extLst>
          </p:cNvPr>
          <p:cNvCxnSpPr/>
          <p:nvPr/>
        </p:nvCxnSpPr>
        <p:spPr>
          <a:xfrm>
            <a:off x="10746580" y="3190775"/>
            <a:ext cx="0" cy="3866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F429DC1-6EF7-4E11-AE9A-54FBB196B4FB}"/>
              </a:ext>
            </a:extLst>
          </p:cNvPr>
          <p:cNvCxnSpPr/>
          <p:nvPr/>
        </p:nvCxnSpPr>
        <p:spPr>
          <a:xfrm>
            <a:off x="5935579" y="3190774"/>
            <a:ext cx="0" cy="274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9F44D45-A7D3-4CB5-81AC-F2B4FDCDAE13}"/>
              </a:ext>
            </a:extLst>
          </p:cNvPr>
          <p:cNvCxnSpPr/>
          <p:nvPr/>
        </p:nvCxnSpPr>
        <p:spPr>
          <a:xfrm flipV="1">
            <a:off x="10754601" y="4468293"/>
            <a:ext cx="0" cy="1097280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 26">
            <a:extLst>
              <a:ext uri="{FF2B5EF4-FFF2-40B4-BE49-F238E27FC236}">
                <a16:creationId xmlns:a16="http://schemas.microsoft.com/office/drawing/2014/main" id="{17F23A2E-3F0E-4BFD-91EF-6AD478DDD7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" y="1495792"/>
            <a:ext cx="5749464" cy="5362208"/>
          </a:xfrm>
          <a:prstGeom prst="rect">
            <a:avLst/>
          </a:prstGeom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254D6BD2-FACE-42BB-BED2-C47DACD30A25}"/>
              </a:ext>
            </a:extLst>
          </p:cNvPr>
          <p:cNvCxnSpPr/>
          <p:nvPr/>
        </p:nvCxnSpPr>
        <p:spPr>
          <a:xfrm>
            <a:off x="1331495" y="1925053"/>
            <a:ext cx="348113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8F974678-9319-4695-833B-66205CE82289}"/>
              </a:ext>
            </a:extLst>
          </p:cNvPr>
          <p:cNvCxnSpPr/>
          <p:nvPr/>
        </p:nvCxnSpPr>
        <p:spPr>
          <a:xfrm>
            <a:off x="4812632" y="1925053"/>
            <a:ext cx="0" cy="19202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1D38B619-EE55-4E66-A60F-598CA37BD069}"/>
              </a:ext>
            </a:extLst>
          </p:cNvPr>
          <p:cNvSpPr txBox="1"/>
          <p:nvPr/>
        </p:nvSpPr>
        <p:spPr>
          <a:xfrm>
            <a:off x="1331495" y="1925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E77A140-7020-4A46-912F-2DD0D374FD2F}"/>
              </a:ext>
            </a:extLst>
          </p:cNvPr>
          <p:cNvSpPr txBox="1"/>
          <p:nvPr/>
        </p:nvSpPr>
        <p:spPr>
          <a:xfrm>
            <a:off x="4507832" y="3516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F81084FB-5EB2-4261-A2E1-BAED5295D2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83"/>
          <a:stretch/>
        </p:blipFill>
        <p:spPr>
          <a:xfrm>
            <a:off x="1203822" y="3483894"/>
            <a:ext cx="1809750" cy="380249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53601F47-BC95-4767-BF5C-67E6656E2C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54" y="4909207"/>
            <a:ext cx="1381125" cy="1666875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C52094E1-92C1-4EA1-A69D-B0F3C25C9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840" y="2323599"/>
            <a:ext cx="1619250" cy="2809875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D899585C-2724-44E6-BFB0-9B03689BBC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884" y="3981175"/>
            <a:ext cx="1733550" cy="1495425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3C315F69-9C9F-4FFE-840A-F8B1E5E63B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884" y="1371746"/>
            <a:ext cx="1504950" cy="147637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B2E4DCBB-9B7F-46DF-AD9B-BAD97EA784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90" y="5958473"/>
            <a:ext cx="1323975" cy="1114425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020248E0-E31B-4419-A739-D58E123D0F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52" y="1334825"/>
            <a:ext cx="1952625" cy="1666875"/>
          </a:xfrm>
          <a:prstGeom prst="rect">
            <a:avLst/>
          </a:prstGeom>
        </p:spPr>
      </p:pic>
      <p:grpSp>
        <p:nvGrpSpPr>
          <p:cNvPr id="89" name="Groupe 88">
            <a:extLst>
              <a:ext uri="{FF2B5EF4-FFF2-40B4-BE49-F238E27FC236}">
                <a16:creationId xmlns:a16="http://schemas.microsoft.com/office/drawing/2014/main" id="{E11DBF97-14FF-46EE-B965-7E6DCD4B7C59}"/>
              </a:ext>
            </a:extLst>
          </p:cNvPr>
          <p:cNvGrpSpPr/>
          <p:nvPr/>
        </p:nvGrpSpPr>
        <p:grpSpPr>
          <a:xfrm>
            <a:off x="1670950" y="2590609"/>
            <a:ext cx="856115" cy="1019847"/>
            <a:chOff x="531961" y="2522911"/>
            <a:chExt cx="856115" cy="1019847"/>
          </a:xfrm>
        </p:grpSpPr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AB239BED-15C5-4513-9EBE-CF205609DFFE}"/>
                </a:ext>
              </a:extLst>
            </p:cNvPr>
            <p:cNvCxnSpPr/>
            <p:nvPr/>
          </p:nvCxnSpPr>
          <p:spPr>
            <a:xfrm>
              <a:off x="818147" y="2597118"/>
              <a:ext cx="0" cy="914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170C7A71-AE53-4689-A88A-6AF9C36E9FE3}"/>
                </a:ext>
              </a:extLst>
            </p:cNvPr>
            <p:cNvSpPr txBox="1"/>
            <p:nvPr/>
          </p:nvSpPr>
          <p:spPr>
            <a:xfrm>
              <a:off x="531961" y="31734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F857A864-FB4B-4D41-87C6-17FE77B7B929}"/>
                </a:ext>
              </a:extLst>
            </p:cNvPr>
            <p:cNvSpPr txBox="1"/>
            <p:nvPr/>
          </p:nvSpPr>
          <p:spPr>
            <a:xfrm>
              <a:off x="849146" y="2522911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0..*</a:t>
              </a:r>
            </a:p>
          </p:txBody>
        </p:sp>
      </p:grp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D57D52C0-4C27-4464-9819-53B005C3CFD1}"/>
              </a:ext>
            </a:extLst>
          </p:cNvPr>
          <p:cNvGrpSpPr/>
          <p:nvPr/>
        </p:nvGrpSpPr>
        <p:grpSpPr>
          <a:xfrm>
            <a:off x="2661026" y="3292470"/>
            <a:ext cx="6497179" cy="436067"/>
            <a:chOff x="1522037" y="3224772"/>
            <a:chExt cx="6497179" cy="436067"/>
          </a:xfrm>
        </p:grpSpPr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B3702DA4-D319-4A81-AC04-3C1B1CB2D9C1}"/>
                </a:ext>
              </a:extLst>
            </p:cNvPr>
            <p:cNvCxnSpPr>
              <a:cxnSpLocks/>
            </p:cNvCxnSpPr>
            <p:nvPr/>
          </p:nvCxnSpPr>
          <p:spPr>
            <a:xfrm>
              <a:off x="1522037" y="3606320"/>
              <a:ext cx="64922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56D81BB8-B726-4C35-8D3B-DA68896F30AC}"/>
                </a:ext>
              </a:extLst>
            </p:cNvPr>
            <p:cNvSpPr txBox="1"/>
            <p:nvPr/>
          </p:nvSpPr>
          <p:spPr>
            <a:xfrm>
              <a:off x="1579375" y="32247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77624CA0-F748-429E-8F9C-DEEF0FA24652}"/>
                </a:ext>
              </a:extLst>
            </p:cNvPr>
            <p:cNvSpPr txBox="1"/>
            <p:nvPr/>
          </p:nvSpPr>
          <p:spPr>
            <a:xfrm>
              <a:off x="7480286" y="3291507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0..*</a:t>
              </a:r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ED045709-7FC0-4777-BED6-C9264C96B4C4}"/>
              </a:ext>
            </a:extLst>
          </p:cNvPr>
          <p:cNvGrpSpPr/>
          <p:nvPr/>
        </p:nvGrpSpPr>
        <p:grpSpPr>
          <a:xfrm>
            <a:off x="1414046" y="3808776"/>
            <a:ext cx="840616" cy="1247418"/>
            <a:chOff x="275057" y="3741078"/>
            <a:chExt cx="840616" cy="1247418"/>
          </a:xfrm>
        </p:grpSpPr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A10F526D-C541-49D0-ABDA-3BA367660D79}"/>
                </a:ext>
              </a:extLst>
            </p:cNvPr>
            <p:cNvCxnSpPr/>
            <p:nvPr/>
          </p:nvCxnSpPr>
          <p:spPr>
            <a:xfrm>
              <a:off x="593510" y="3793603"/>
              <a:ext cx="0" cy="1097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215910FE-9BBB-40AD-9D5E-3D9DF3885B98}"/>
                </a:ext>
              </a:extLst>
            </p:cNvPr>
            <p:cNvSpPr txBox="1"/>
            <p:nvPr/>
          </p:nvSpPr>
          <p:spPr>
            <a:xfrm>
              <a:off x="275057" y="37410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48CFCF9D-AA65-4A85-BB39-8B0FC430184D}"/>
                </a:ext>
              </a:extLst>
            </p:cNvPr>
            <p:cNvSpPr txBox="1"/>
            <p:nvPr/>
          </p:nvSpPr>
          <p:spPr>
            <a:xfrm>
              <a:off x="576743" y="4619164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0..*</a:t>
              </a:r>
            </a:p>
          </p:txBody>
        </p:sp>
      </p:grpSp>
      <p:pic>
        <p:nvPicPr>
          <p:cNvPr id="97" name="Image 96">
            <a:extLst>
              <a:ext uri="{FF2B5EF4-FFF2-40B4-BE49-F238E27FC236}">
                <a16:creationId xmlns:a16="http://schemas.microsoft.com/office/drawing/2014/main" id="{35F01C61-A167-4F2D-BC26-C2A5BA9D1E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121" y="1578438"/>
            <a:ext cx="1540771" cy="4354032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4346B28D-C52F-41D1-85A4-E9EC3EC6225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56"/>
          <a:stretch/>
        </p:blipFill>
        <p:spPr>
          <a:xfrm>
            <a:off x="2404373" y="1824207"/>
            <a:ext cx="1645920" cy="375414"/>
          </a:xfrm>
          <a:prstGeom prst="rect">
            <a:avLst/>
          </a:prstGeom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EDCD8726-B2AC-4B9C-AAD3-CCD8F6A39C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27" y="4231430"/>
            <a:ext cx="2524811" cy="2279343"/>
          </a:xfrm>
          <a:prstGeom prst="rect">
            <a:avLst/>
          </a:prstGeom>
        </p:spPr>
      </p:pic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1CC4D5C4-92C6-4DBB-AFC5-21ED737D6285}"/>
              </a:ext>
            </a:extLst>
          </p:cNvPr>
          <p:cNvCxnSpPr>
            <a:cxnSpLocks/>
          </p:cNvCxnSpPr>
          <p:nvPr/>
        </p:nvCxnSpPr>
        <p:spPr>
          <a:xfrm flipV="1">
            <a:off x="3040069" y="2199620"/>
            <a:ext cx="0" cy="2103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28970EAD-F0F6-4849-B904-13E97A8672D3}"/>
              </a:ext>
            </a:extLst>
          </p:cNvPr>
          <p:cNvCxnSpPr/>
          <p:nvPr/>
        </p:nvCxnSpPr>
        <p:spPr>
          <a:xfrm>
            <a:off x="3732108" y="1875625"/>
            <a:ext cx="1481576" cy="5137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C2A13F67-7F18-4250-A6E4-C14D7B24AD62}"/>
              </a:ext>
            </a:extLst>
          </p:cNvPr>
          <p:cNvCxnSpPr>
            <a:cxnSpLocks/>
          </p:cNvCxnSpPr>
          <p:nvPr/>
        </p:nvCxnSpPr>
        <p:spPr>
          <a:xfrm flipV="1">
            <a:off x="6096000" y="1593099"/>
            <a:ext cx="1810361" cy="9756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148">
            <a:extLst>
              <a:ext uri="{FF2B5EF4-FFF2-40B4-BE49-F238E27FC236}">
                <a16:creationId xmlns:a16="http://schemas.microsoft.com/office/drawing/2014/main" id="{43AD05AD-C7E8-4CEA-94D8-88E5ABE75FA2}"/>
              </a:ext>
            </a:extLst>
          </p:cNvPr>
          <p:cNvCxnSpPr>
            <a:cxnSpLocks/>
          </p:cNvCxnSpPr>
          <p:nvPr/>
        </p:nvCxnSpPr>
        <p:spPr>
          <a:xfrm>
            <a:off x="6083190" y="2660077"/>
            <a:ext cx="2717362" cy="4889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150">
            <a:extLst>
              <a:ext uri="{FF2B5EF4-FFF2-40B4-BE49-F238E27FC236}">
                <a16:creationId xmlns:a16="http://schemas.microsoft.com/office/drawing/2014/main" id="{71A0C644-79D1-4376-BAA5-281F6DCC804D}"/>
              </a:ext>
            </a:extLst>
          </p:cNvPr>
          <p:cNvCxnSpPr>
            <a:cxnSpLocks/>
          </p:cNvCxnSpPr>
          <p:nvPr/>
        </p:nvCxnSpPr>
        <p:spPr>
          <a:xfrm>
            <a:off x="5706767" y="4765414"/>
            <a:ext cx="35110" cy="13996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EBFD2ADB-AFC2-4C25-A98E-85DD3C4D0EEA}"/>
              </a:ext>
            </a:extLst>
          </p:cNvPr>
          <p:cNvCxnSpPr>
            <a:cxnSpLocks/>
          </p:cNvCxnSpPr>
          <p:nvPr/>
        </p:nvCxnSpPr>
        <p:spPr>
          <a:xfrm flipV="1">
            <a:off x="5741877" y="3049224"/>
            <a:ext cx="0" cy="10972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Image 152">
            <a:extLst>
              <a:ext uri="{FF2B5EF4-FFF2-40B4-BE49-F238E27FC236}">
                <a16:creationId xmlns:a16="http://schemas.microsoft.com/office/drawing/2014/main" id="{F1BF2A0E-D3FD-4748-94DE-3890EDC158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29" y="1211070"/>
            <a:ext cx="7667625" cy="5934075"/>
          </a:xfrm>
          <a:prstGeom prst="rect">
            <a:avLst/>
          </a:prstGeom>
        </p:spPr>
      </p:pic>
      <p:sp>
        <p:nvSpPr>
          <p:cNvPr id="154" name="ZoneTexte 153">
            <a:extLst>
              <a:ext uri="{FF2B5EF4-FFF2-40B4-BE49-F238E27FC236}">
                <a16:creationId xmlns:a16="http://schemas.microsoft.com/office/drawing/2014/main" id="{DD957EB8-8C5F-40F9-B032-6A9B55DB3376}"/>
              </a:ext>
            </a:extLst>
          </p:cNvPr>
          <p:cNvSpPr txBox="1"/>
          <p:nvPr/>
        </p:nvSpPr>
        <p:spPr>
          <a:xfrm>
            <a:off x="3813039" y="1569253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0..*</a:t>
            </a:r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13259A13-C504-4EF4-A638-BADE84DE51A9}"/>
              </a:ext>
            </a:extLst>
          </p:cNvPr>
          <p:cNvSpPr txBox="1"/>
          <p:nvPr/>
        </p:nvSpPr>
        <p:spPr>
          <a:xfrm>
            <a:off x="4910804" y="23973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9" name="ZoneTexte 158">
            <a:extLst>
              <a:ext uri="{FF2B5EF4-FFF2-40B4-BE49-F238E27FC236}">
                <a16:creationId xmlns:a16="http://schemas.microsoft.com/office/drawing/2014/main" id="{1966B968-24DF-45FF-A7B0-340B42470185}"/>
              </a:ext>
            </a:extLst>
          </p:cNvPr>
          <p:cNvSpPr txBox="1"/>
          <p:nvPr/>
        </p:nvSpPr>
        <p:spPr>
          <a:xfrm>
            <a:off x="6105241" y="20683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0" name="ZoneTexte 159">
            <a:extLst>
              <a:ext uri="{FF2B5EF4-FFF2-40B4-BE49-F238E27FC236}">
                <a16:creationId xmlns:a16="http://schemas.microsoft.com/office/drawing/2014/main" id="{68DEEDD5-E990-4335-A56E-69997971E47B}"/>
              </a:ext>
            </a:extLst>
          </p:cNvPr>
          <p:cNvSpPr txBox="1"/>
          <p:nvPr/>
        </p:nvSpPr>
        <p:spPr>
          <a:xfrm>
            <a:off x="7289452" y="136275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0..*</a:t>
            </a:r>
          </a:p>
        </p:txBody>
      </p:sp>
      <p:sp>
        <p:nvSpPr>
          <p:cNvPr id="161" name="ZoneTexte 160">
            <a:extLst>
              <a:ext uri="{FF2B5EF4-FFF2-40B4-BE49-F238E27FC236}">
                <a16:creationId xmlns:a16="http://schemas.microsoft.com/office/drawing/2014/main" id="{4F5446D6-395C-4C6D-8A07-7028A3F672CC}"/>
              </a:ext>
            </a:extLst>
          </p:cNvPr>
          <p:cNvSpPr txBox="1"/>
          <p:nvPr/>
        </p:nvSpPr>
        <p:spPr>
          <a:xfrm>
            <a:off x="8169141" y="268617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0..*</a:t>
            </a:r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31ED8AA6-6094-4305-A862-37600E77F3A8}"/>
              </a:ext>
            </a:extLst>
          </p:cNvPr>
          <p:cNvSpPr txBox="1"/>
          <p:nvPr/>
        </p:nvSpPr>
        <p:spPr>
          <a:xfrm>
            <a:off x="7225175" y="407898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0..*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9603A44B-85D0-4209-838C-2F8BD282D2F1}"/>
              </a:ext>
            </a:extLst>
          </p:cNvPr>
          <p:cNvSpPr txBox="1"/>
          <p:nvPr/>
        </p:nvSpPr>
        <p:spPr>
          <a:xfrm>
            <a:off x="6223349" y="24297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9E5ACEF9-522D-4306-B546-55B0D61CDEE1}"/>
              </a:ext>
            </a:extLst>
          </p:cNvPr>
          <p:cNvSpPr txBox="1"/>
          <p:nvPr/>
        </p:nvSpPr>
        <p:spPr>
          <a:xfrm>
            <a:off x="5976377" y="29986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425A729-D6D0-45D6-AE5F-10BC783C5299}"/>
              </a:ext>
            </a:extLst>
          </p:cNvPr>
          <p:cNvSpPr txBox="1"/>
          <p:nvPr/>
        </p:nvSpPr>
        <p:spPr>
          <a:xfrm>
            <a:off x="5724322" y="55837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87BD4EB5-31C9-4E6F-84C6-EB434E848CDC}"/>
              </a:ext>
            </a:extLst>
          </p:cNvPr>
          <p:cNvSpPr txBox="1"/>
          <p:nvPr/>
        </p:nvSpPr>
        <p:spPr>
          <a:xfrm>
            <a:off x="5695407" y="49301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6024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3" grpId="0"/>
      <p:bldP spid="33" grpId="1"/>
      <p:bldP spid="154" grpId="0"/>
      <p:bldP spid="155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36E3B17-7FEE-4211-8A59-174D428F8923}"/>
              </a:ext>
            </a:extLst>
          </p:cNvPr>
          <p:cNvSpPr/>
          <p:nvPr/>
        </p:nvSpPr>
        <p:spPr>
          <a:xfrm>
            <a:off x="9087921" y="5740777"/>
            <a:ext cx="1902252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767171"/>
                </a:solidFill>
              </a:rPr>
              <a:t>06</a:t>
            </a:r>
          </a:p>
          <a:p>
            <a:r>
              <a:rPr lang="en-US" sz="2000" b="1" dirty="0">
                <a:solidFill>
                  <a:srgbClr val="767171"/>
                </a:solidFill>
              </a:rPr>
              <a:t>Implementation</a:t>
            </a:r>
            <a:endParaRPr lang="fr-029" sz="2000" b="1" dirty="0">
              <a:solidFill>
                <a:srgbClr val="76717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7C6AC-8188-4991-882F-438BC1226A19}"/>
              </a:ext>
            </a:extLst>
          </p:cNvPr>
          <p:cNvSpPr/>
          <p:nvPr/>
        </p:nvSpPr>
        <p:spPr>
          <a:xfrm>
            <a:off x="8124618" y="811524"/>
            <a:ext cx="143821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05</a:t>
            </a:r>
          </a:p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Conception</a:t>
            </a:r>
            <a:endParaRPr lang="fr-029" sz="2000" b="1" dirty="0">
              <a:solidFill>
                <a:srgbClr val="C00000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9F5090E-8364-433C-86FC-F298050E1E92}"/>
              </a:ext>
            </a:extLst>
          </p:cNvPr>
          <p:cNvSpPr txBox="1"/>
          <p:nvPr/>
        </p:nvSpPr>
        <p:spPr>
          <a:xfrm>
            <a:off x="4286530" y="103638"/>
            <a:ext cx="3618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029" sz="4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4D66CAF4-A887-4B61-80DD-0D631D4E0F6D}"/>
              </a:ext>
            </a:extLst>
          </p:cNvPr>
          <p:cNvSpPr txBox="1"/>
          <p:nvPr/>
        </p:nvSpPr>
        <p:spPr>
          <a:xfrm>
            <a:off x="0" y="2312989"/>
            <a:ext cx="156966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029" sz="3200" b="1" dirty="0">
                <a:solidFill>
                  <a:srgbClr val="C54E67"/>
                </a:solidFill>
              </a:rPr>
              <a:t>01</a:t>
            </a:r>
          </a:p>
          <a:p>
            <a:r>
              <a:rPr lang="fr-029" sz="2000" b="1" dirty="0">
                <a:solidFill>
                  <a:srgbClr val="C54E67"/>
                </a:solidFill>
              </a:rPr>
              <a:t>Introduction</a:t>
            </a:r>
          </a:p>
        </p:txBody>
      </p:sp>
      <p:sp>
        <p:nvSpPr>
          <p:cNvPr id="66" name="Organigramme : Connecteur 65">
            <a:extLst>
              <a:ext uri="{FF2B5EF4-FFF2-40B4-BE49-F238E27FC236}">
                <a16:creationId xmlns:a16="http://schemas.microsoft.com/office/drawing/2014/main" id="{C0B7601F-2C10-4C48-9507-967326AC9442}"/>
              </a:ext>
            </a:extLst>
          </p:cNvPr>
          <p:cNvSpPr/>
          <p:nvPr/>
        </p:nvSpPr>
        <p:spPr>
          <a:xfrm>
            <a:off x="1206086" y="3568205"/>
            <a:ext cx="957683" cy="976805"/>
          </a:xfrm>
          <a:prstGeom prst="flowChartConnector">
            <a:avLst/>
          </a:prstGeom>
          <a:solidFill>
            <a:srgbClr val="C54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utoShape 29">
            <a:extLst>
              <a:ext uri="{FF2B5EF4-FFF2-40B4-BE49-F238E27FC236}">
                <a16:creationId xmlns:a16="http://schemas.microsoft.com/office/drawing/2014/main" id="{69515831-F2C6-461E-8C55-9354216B3F84}"/>
              </a:ext>
            </a:extLst>
          </p:cNvPr>
          <p:cNvSpPr>
            <a:spLocks/>
          </p:cNvSpPr>
          <p:nvPr/>
        </p:nvSpPr>
        <p:spPr bwMode="auto">
          <a:xfrm>
            <a:off x="1450764" y="3814697"/>
            <a:ext cx="468326" cy="48382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598" y="2167"/>
                </a:moveTo>
                <a:cubicBezTo>
                  <a:pt x="3598" y="2549"/>
                  <a:pt x="3517" y="2902"/>
                  <a:pt x="3358" y="3213"/>
                </a:cubicBezTo>
                <a:cubicBezTo>
                  <a:pt x="3197" y="3525"/>
                  <a:pt x="2981" y="3792"/>
                  <a:pt x="2707" y="4006"/>
                </a:cubicBezTo>
                <a:lnTo>
                  <a:pt x="2707" y="21050"/>
                </a:lnTo>
                <a:cubicBezTo>
                  <a:pt x="2707" y="21203"/>
                  <a:pt x="2663" y="21329"/>
                  <a:pt x="2580" y="21438"/>
                </a:cubicBezTo>
                <a:cubicBezTo>
                  <a:pt x="2492" y="21547"/>
                  <a:pt x="2386" y="21599"/>
                  <a:pt x="2262" y="21599"/>
                </a:cubicBezTo>
                <a:lnTo>
                  <a:pt x="1348" y="21599"/>
                </a:lnTo>
                <a:cubicBezTo>
                  <a:pt x="1221" y="21599"/>
                  <a:pt x="1118" y="21544"/>
                  <a:pt x="1038" y="21438"/>
                </a:cubicBezTo>
                <a:cubicBezTo>
                  <a:pt x="954" y="21329"/>
                  <a:pt x="913" y="21203"/>
                  <a:pt x="913" y="21050"/>
                </a:cubicBezTo>
                <a:lnTo>
                  <a:pt x="913" y="4006"/>
                </a:lnTo>
                <a:cubicBezTo>
                  <a:pt x="641" y="3792"/>
                  <a:pt x="421" y="3525"/>
                  <a:pt x="252" y="3213"/>
                </a:cubicBezTo>
                <a:cubicBezTo>
                  <a:pt x="83" y="2902"/>
                  <a:pt x="0" y="2549"/>
                  <a:pt x="0" y="2167"/>
                </a:cubicBezTo>
                <a:cubicBezTo>
                  <a:pt x="0" y="1574"/>
                  <a:pt x="176" y="1069"/>
                  <a:pt x="528" y="640"/>
                </a:cubicBezTo>
                <a:cubicBezTo>
                  <a:pt x="878" y="211"/>
                  <a:pt x="1304" y="0"/>
                  <a:pt x="1804" y="0"/>
                </a:cubicBezTo>
                <a:cubicBezTo>
                  <a:pt x="2296" y="0"/>
                  <a:pt x="2719" y="211"/>
                  <a:pt x="3069" y="640"/>
                </a:cubicBezTo>
                <a:cubicBezTo>
                  <a:pt x="3422" y="1069"/>
                  <a:pt x="3598" y="1571"/>
                  <a:pt x="3598" y="2167"/>
                </a:cubicBezTo>
                <a:moveTo>
                  <a:pt x="20838" y="2476"/>
                </a:moveTo>
                <a:cubicBezTo>
                  <a:pt x="21063" y="2323"/>
                  <a:pt x="21247" y="2297"/>
                  <a:pt x="21389" y="2391"/>
                </a:cubicBezTo>
                <a:cubicBezTo>
                  <a:pt x="21529" y="2485"/>
                  <a:pt x="21599" y="2684"/>
                  <a:pt x="21599" y="2996"/>
                </a:cubicBezTo>
                <a:lnTo>
                  <a:pt x="21599" y="13515"/>
                </a:lnTo>
                <a:cubicBezTo>
                  <a:pt x="21599" y="13803"/>
                  <a:pt x="21526" y="14106"/>
                  <a:pt x="21382" y="14420"/>
                </a:cubicBezTo>
                <a:cubicBezTo>
                  <a:pt x="21237" y="14737"/>
                  <a:pt x="21056" y="14966"/>
                  <a:pt x="20838" y="15119"/>
                </a:cubicBezTo>
                <a:cubicBezTo>
                  <a:pt x="19954" y="15757"/>
                  <a:pt x="19146" y="16165"/>
                  <a:pt x="18412" y="16350"/>
                </a:cubicBezTo>
                <a:cubicBezTo>
                  <a:pt x="17678" y="16529"/>
                  <a:pt x="17036" y="16606"/>
                  <a:pt x="16490" y="16567"/>
                </a:cubicBezTo>
                <a:cubicBezTo>
                  <a:pt x="15849" y="16526"/>
                  <a:pt x="15281" y="16371"/>
                  <a:pt x="14791" y="16103"/>
                </a:cubicBezTo>
                <a:cubicBezTo>
                  <a:pt x="14392" y="15851"/>
                  <a:pt x="14003" y="15607"/>
                  <a:pt x="13623" y="15378"/>
                </a:cubicBezTo>
                <a:cubicBezTo>
                  <a:pt x="13244" y="15146"/>
                  <a:pt x="12857" y="14946"/>
                  <a:pt x="12458" y="14773"/>
                </a:cubicBezTo>
                <a:cubicBezTo>
                  <a:pt x="12059" y="14599"/>
                  <a:pt x="11640" y="14461"/>
                  <a:pt x="11197" y="14358"/>
                </a:cubicBezTo>
                <a:cubicBezTo>
                  <a:pt x="10757" y="14256"/>
                  <a:pt x="10269" y="14203"/>
                  <a:pt x="9738" y="14203"/>
                </a:cubicBezTo>
                <a:cubicBezTo>
                  <a:pt x="9310" y="14220"/>
                  <a:pt x="8825" y="14306"/>
                  <a:pt x="8286" y="14455"/>
                </a:cubicBezTo>
                <a:cubicBezTo>
                  <a:pt x="7824" y="14588"/>
                  <a:pt x="7266" y="14799"/>
                  <a:pt x="6605" y="15090"/>
                </a:cubicBezTo>
                <a:cubicBezTo>
                  <a:pt x="5944" y="15381"/>
                  <a:pt x="5207" y="15792"/>
                  <a:pt x="4394" y="16327"/>
                </a:cubicBezTo>
                <a:cubicBezTo>
                  <a:pt x="4169" y="16476"/>
                  <a:pt x="3978" y="16494"/>
                  <a:pt x="3826" y="16382"/>
                </a:cubicBezTo>
                <a:cubicBezTo>
                  <a:pt x="3674" y="16268"/>
                  <a:pt x="3598" y="16059"/>
                  <a:pt x="3598" y="15751"/>
                </a:cubicBezTo>
                <a:lnTo>
                  <a:pt x="3598" y="5273"/>
                </a:lnTo>
                <a:cubicBezTo>
                  <a:pt x="3598" y="4964"/>
                  <a:pt x="3674" y="4653"/>
                  <a:pt x="3826" y="4347"/>
                </a:cubicBezTo>
                <a:cubicBezTo>
                  <a:pt x="3978" y="4036"/>
                  <a:pt x="4169" y="3807"/>
                  <a:pt x="4394" y="3654"/>
                </a:cubicBezTo>
                <a:cubicBezTo>
                  <a:pt x="5207" y="3143"/>
                  <a:pt x="5941" y="2737"/>
                  <a:pt x="6597" y="2447"/>
                </a:cubicBezTo>
                <a:cubicBezTo>
                  <a:pt x="7253" y="2156"/>
                  <a:pt x="7816" y="1944"/>
                  <a:pt x="8286" y="1812"/>
                </a:cubicBezTo>
                <a:cubicBezTo>
                  <a:pt x="8832" y="1665"/>
                  <a:pt x="9317" y="1580"/>
                  <a:pt x="9738" y="1559"/>
                </a:cubicBezTo>
                <a:cubicBezTo>
                  <a:pt x="10269" y="1559"/>
                  <a:pt x="10757" y="1612"/>
                  <a:pt x="11197" y="1715"/>
                </a:cubicBezTo>
                <a:cubicBezTo>
                  <a:pt x="11640" y="1818"/>
                  <a:pt x="12059" y="1956"/>
                  <a:pt x="12458" y="2135"/>
                </a:cubicBezTo>
                <a:cubicBezTo>
                  <a:pt x="12857" y="2306"/>
                  <a:pt x="13242" y="2508"/>
                  <a:pt x="13619" y="2737"/>
                </a:cubicBezTo>
                <a:cubicBezTo>
                  <a:pt x="13993" y="2967"/>
                  <a:pt x="14385" y="3207"/>
                  <a:pt x="14791" y="3463"/>
                </a:cubicBezTo>
                <a:cubicBezTo>
                  <a:pt x="15281" y="3736"/>
                  <a:pt x="15849" y="3889"/>
                  <a:pt x="16490" y="3924"/>
                </a:cubicBezTo>
                <a:cubicBezTo>
                  <a:pt x="17036" y="3965"/>
                  <a:pt x="17678" y="3889"/>
                  <a:pt x="18412" y="3707"/>
                </a:cubicBezTo>
                <a:cubicBezTo>
                  <a:pt x="19146" y="3522"/>
                  <a:pt x="19957" y="3113"/>
                  <a:pt x="20838" y="247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cxnSp>
        <p:nvCxnSpPr>
          <p:cNvPr id="77" name="Connecteur : en angle 76">
            <a:extLst>
              <a:ext uri="{FF2B5EF4-FFF2-40B4-BE49-F238E27FC236}">
                <a16:creationId xmlns:a16="http://schemas.microsoft.com/office/drawing/2014/main" id="{A4B85347-1657-4A95-8678-E8C3510FF9A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62651" y="3214789"/>
            <a:ext cx="557685" cy="149145"/>
          </a:xfrm>
          <a:prstGeom prst="bentConnector3">
            <a:avLst>
              <a:gd name="adj1" fmla="val 551"/>
            </a:avLst>
          </a:prstGeom>
          <a:ln>
            <a:solidFill>
              <a:srgbClr val="C5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7A15AB1-7E9F-4AD1-910F-6695260B19E4}"/>
              </a:ext>
            </a:extLst>
          </p:cNvPr>
          <p:cNvSpPr/>
          <p:nvPr/>
        </p:nvSpPr>
        <p:spPr>
          <a:xfrm>
            <a:off x="4080065" y="4874960"/>
            <a:ext cx="152567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ED7D31"/>
                </a:solidFill>
              </a:rPr>
              <a:t>02</a:t>
            </a:r>
          </a:p>
          <a:p>
            <a:r>
              <a:rPr lang="en-US" sz="2000" b="1" dirty="0">
                <a:solidFill>
                  <a:srgbClr val="ED7D31"/>
                </a:solidFill>
              </a:rPr>
              <a:t> Problematic</a:t>
            </a:r>
            <a:endParaRPr lang="fr-029" sz="2000" b="1" dirty="0">
              <a:solidFill>
                <a:srgbClr val="ED7D31"/>
              </a:solidFill>
            </a:endParaRPr>
          </a:p>
        </p:txBody>
      </p:sp>
      <p:sp>
        <p:nvSpPr>
          <p:cNvPr id="86" name="Organigramme : Connecteur 85">
            <a:extLst>
              <a:ext uri="{FF2B5EF4-FFF2-40B4-BE49-F238E27FC236}">
                <a16:creationId xmlns:a16="http://schemas.microsoft.com/office/drawing/2014/main" id="{790F25FF-F188-4E48-A66C-94431F9087DA}"/>
              </a:ext>
            </a:extLst>
          </p:cNvPr>
          <p:cNvSpPr/>
          <p:nvPr/>
        </p:nvSpPr>
        <p:spPr>
          <a:xfrm>
            <a:off x="2269930" y="3378479"/>
            <a:ext cx="1525675" cy="1454154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cxnSp>
        <p:nvCxnSpPr>
          <p:cNvPr id="88" name="Connecteur : en angle 87">
            <a:extLst>
              <a:ext uri="{FF2B5EF4-FFF2-40B4-BE49-F238E27FC236}">
                <a16:creationId xmlns:a16="http://schemas.microsoft.com/office/drawing/2014/main" id="{B8FEF21E-AB2B-49E6-B374-9F7BC5BD973F}"/>
              </a:ext>
            </a:extLst>
          </p:cNvPr>
          <p:cNvCxnSpPr>
            <a:cxnSpLocks/>
            <a:stCxn id="86" idx="4"/>
          </p:cNvCxnSpPr>
          <p:nvPr/>
        </p:nvCxnSpPr>
        <p:spPr>
          <a:xfrm rot="16200000" flipH="1">
            <a:off x="3212282" y="4653119"/>
            <a:ext cx="775172" cy="1134200"/>
          </a:xfrm>
          <a:prstGeom prst="bentConnector2">
            <a:avLst/>
          </a:prstGeom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2C68D74-83A8-4DDB-B83C-D1CCD125F06C}"/>
              </a:ext>
            </a:extLst>
          </p:cNvPr>
          <p:cNvSpPr/>
          <p:nvPr/>
        </p:nvSpPr>
        <p:spPr>
          <a:xfrm>
            <a:off x="2085216" y="1073642"/>
            <a:ext cx="1071127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b="1" dirty="0">
                <a:solidFill>
                  <a:srgbClr val="008080"/>
                </a:solidFill>
              </a:rPr>
              <a:t>03</a:t>
            </a:r>
          </a:p>
          <a:p>
            <a:pPr algn="r"/>
            <a:r>
              <a:rPr lang="en-US" sz="2000" b="1" dirty="0">
                <a:solidFill>
                  <a:srgbClr val="008080"/>
                </a:solidFill>
              </a:rPr>
              <a:t>Solution</a:t>
            </a:r>
            <a:endParaRPr lang="fr-029" sz="2000" b="1" dirty="0">
              <a:solidFill>
                <a:srgbClr val="008080"/>
              </a:solidFill>
            </a:endParaRPr>
          </a:p>
        </p:txBody>
      </p:sp>
      <p:sp>
        <p:nvSpPr>
          <p:cNvPr id="91" name="Organigramme : Connecteur 90">
            <a:extLst>
              <a:ext uri="{FF2B5EF4-FFF2-40B4-BE49-F238E27FC236}">
                <a16:creationId xmlns:a16="http://schemas.microsoft.com/office/drawing/2014/main" id="{BDE568FE-269D-4914-910F-173CB6EEAA2D}"/>
              </a:ext>
            </a:extLst>
          </p:cNvPr>
          <p:cNvSpPr/>
          <p:nvPr/>
        </p:nvSpPr>
        <p:spPr>
          <a:xfrm>
            <a:off x="3674226" y="2005898"/>
            <a:ext cx="2131341" cy="2137486"/>
          </a:xfrm>
          <a:prstGeom prst="flowChartConnector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DA666817-DFC9-42F7-A0A0-60247D991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18" y="2344163"/>
            <a:ext cx="1337355" cy="1341859"/>
          </a:xfrm>
          <a:prstGeom prst="rect">
            <a:avLst/>
          </a:prstGeom>
        </p:spPr>
      </p:pic>
      <p:cxnSp>
        <p:nvCxnSpPr>
          <p:cNvPr id="94" name="Connecteur : en angle 93">
            <a:extLst>
              <a:ext uri="{FF2B5EF4-FFF2-40B4-BE49-F238E27FC236}">
                <a16:creationId xmlns:a16="http://schemas.microsoft.com/office/drawing/2014/main" id="{F5ABE729-712D-47E7-8FE2-BC75AEAFF9A3}"/>
              </a:ext>
            </a:extLst>
          </p:cNvPr>
          <p:cNvCxnSpPr>
            <a:stCxn id="91" idx="0"/>
          </p:cNvCxnSpPr>
          <p:nvPr/>
        </p:nvCxnSpPr>
        <p:spPr>
          <a:xfrm rot="16200000" flipV="1">
            <a:off x="3844655" y="1110656"/>
            <a:ext cx="206931" cy="1583554"/>
          </a:xfrm>
          <a:prstGeom prst="bentConnector2">
            <a:avLst/>
          </a:prstGeom>
          <a:ln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rganigramme : Connecteur 94">
            <a:extLst>
              <a:ext uri="{FF2B5EF4-FFF2-40B4-BE49-F238E27FC236}">
                <a16:creationId xmlns:a16="http://schemas.microsoft.com/office/drawing/2014/main" id="{50B15712-3186-4BDA-9917-65E7EC149352}"/>
              </a:ext>
            </a:extLst>
          </p:cNvPr>
          <p:cNvSpPr/>
          <p:nvPr/>
        </p:nvSpPr>
        <p:spPr>
          <a:xfrm>
            <a:off x="5635641" y="3301247"/>
            <a:ext cx="1459250" cy="1454154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7" name="Connecteur : en angle 96">
            <a:extLst>
              <a:ext uri="{FF2B5EF4-FFF2-40B4-BE49-F238E27FC236}">
                <a16:creationId xmlns:a16="http://schemas.microsoft.com/office/drawing/2014/main" id="{25848C79-BEA9-4CA4-8D5A-D9CE75DDCE08}"/>
              </a:ext>
            </a:extLst>
          </p:cNvPr>
          <p:cNvCxnSpPr>
            <a:cxnSpLocks/>
            <a:stCxn id="95" idx="4"/>
          </p:cNvCxnSpPr>
          <p:nvPr/>
        </p:nvCxnSpPr>
        <p:spPr>
          <a:xfrm rot="5400000">
            <a:off x="5111464" y="5404783"/>
            <a:ext cx="1903185" cy="604420"/>
          </a:xfrm>
          <a:prstGeom prst="bentConnector3">
            <a:avLst>
              <a:gd name="adj1" fmla="val 100334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37AA77C-151D-42E9-B463-C75BBBD23366}"/>
              </a:ext>
            </a:extLst>
          </p:cNvPr>
          <p:cNvSpPr/>
          <p:nvPr/>
        </p:nvSpPr>
        <p:spPr>
          <a:xfrm>
            <a:off x="4116090" y="5956418"/>
            <a:ext cx="1676036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04 </a:t>
            </a:r>
          </a:p>
          <a:p>
            <a:pPr algn="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Requirements</a:t>
            </a:r>
            <a:endParaRPr lang="fr-029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5" name="Image 114">
            <a:extLst>
              <a:ext uri="{FF2B5EF4-FFF2-40B4-BE49-F238E27FC236}">
                <a16:creationId xmlns:a16="http://schemas.microsoft.com/office/drawing/2014/main" id="{F55FEBCB-404B-4ABD-8764-85EC6FB80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919" y="3545579"/>
            <a:ext cx="965489" cy="965489"/>
          </a:xfrm>
          <a:prstGeom prst="rect">
            <a:avLst/>
          </a:prstGeom>
        </p:spPr>
      </p:pic>
      <p:sp>
        <p:nvSpPr>
          <p:cNvPr id="127" name="Organigramme : Connecteur 126">
            <a:extLst>
              <a:ext uri="{FF2B5EF4-FFF2-40B4-BE49-F238E27FC236}">
                <a16:creationId xmlns:a16="http://schemas.microsoft.com/office/drawing/2014/main" id="{1D6CF942-8322-4C17-85FC-97296C9250D8}"/>
              </a:ext>
            </a:extLst>
          </p:cNvPr>
          <p:cNvSpPr/>
          <p:nvPr/>
        </p:nvSpPr>
        <p:spPr>
          <a:xfrm>
            <a:off x="6268776" y="1666458"/>
            <a:ext cx="1763770" cy="1712801"/>
          </a:xfrm>
          <a:prstGeom prst="flowChartConnector">
            <a:avLst/>
          </a:prstGeom>
          <a:solidFill>
            <a:srgbClr val="C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9" name="Connecteur : en angle 128">
            <a:extLst>
              <a:ext uri="{FF2B5EF4-FFF2-40B4-BE49-F238E27FC236}">
                <a16:creationId xmlns:a16="http://schemas.microsoft.com/office/drawing/2014/main" id="{3674A840-5B7B-4044-8D7F-3D1C10974D0A}"/>
              </a:ext>
            </a:extLst>
          </p:cNvPr>
          <p:cNvCxnSpPr>
            <a:cxnSpLocks/>
            <a:stCxn id="127" idx="0"/>
          </p:cNvCxnSpPr>
          <p:nvPr/>
        </p:nvCxnSpPr>
        <p:spPr>
          <a:xfrm rot="5400000" flipH="1" flipV="1">
            <a:off x="7586280" y="1084579"/>
            <a:ext cx="146260" cy="1017499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rganigramme : Connecteur 131">
            <a:extLst>
              <a:ext uri="{FF2B5EF4-FFF2-40B4-BE49-F238E27FC236}">
                <a16:creationId xmlns:a16="http://schemas.microsoft.com/office/drawing/2014/main" id="{48FEF380-50A2-4149-9367-2590B21EDC6F}"/>
              </a:ext>
            </a:extLst>
          </p:cNvPr>
          <p:cNvSpPr/>
          <p:nvPr/>
        </p:nvSpPr>
        <p:spPr>
          <a:xfrm>
            <a:off x="7225469" y="3125985"/>
            <a:ext cx="2234102" cy="2047818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4" name="Connecteur : en angle 133">
            <a:extLst>
              <a:ext uri="{FF2B5EF4-FFF2-40B4-BE49-F238E27FC236}">
                <a16:creationId xmlns:a16="http://schemas.microsoft.com/office/drawing/2014/main" id="{04589BBE-F75A-41C9-9674-69E80EE4175D}"/>
              </a:ext>
            </a:extLst>
          </p:cNvPr>
          <p:cNvCxnSpPr>
            <a:cxnSpLocks/>
            <a:stCxn id="132" idx="4"/>
          </p:cNvCxnSpPr>
          <p:nvPr/>
        </p:nvCxnSpPr>
        <p:spPr>
          <a:xfrm rot="16200000" flipH="1">
            <a:off x="8080601" y="5435721"/>
            <a:ext cx="1296289" cy="772451"/>
          </a:xfrm>
          <a:prstGeom prst="bentConnector3">
            <a:avLst>
              <a:gd name="adj1" fmla="val 100386"/>
            </a:avLst>
          </a:prstGeom>
          <a:ln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rganigramme : Connecteur 136">
            <a:extLst>
              <a:ext uri="{FF2B5EF4-FFF2-40B4-BE49-F238E27FC236}">
                <a16:creationId xmlns:a16="http://schemas.microsoft.com/office/drawing/2014/main" id="{41BDC2BF-66A2-45B4-AFC7-5CB4883344B5}"/>
              </a:ext>
            </a:extLst>
          </p:cNvPr>
          <p:cNvSpPr/>
          <p:nvPr/>
        </p:nvSpPr>
        <p:spPr>
          <a:xfrm>
            <a:off x="9342796" y="1925440"/>
            <a:ext cx="2764566" cy="2724557"/>
          </a:xfrm>
          <a:prstGeom prst="flowChartConnector">
            <a:avLst/>
          </a:prstGeom>
          <a:solidFill>
            <a:srgbClr val="C0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reeform 199">
            <a:extLst>
              <a:ext uri="{FF2B5EF4-FFF2-40B4-BE49-F238E27FC236}">
                <a16:creationId xmlns:a16="http://schemas.microsoft.com/office/drawing/2014/main" id="{D22B332B-36EB-4E5B-A5EC-EA16776F5BC4}"/>
              </a:ext>
            </a:extLst>
          </p:cNvPr>
          <p:cNvSpPr>
            <a:spLocks noEditPoints="1"/>
          </p:cNvSpPr>
          <p:nvPr/>
        </p:nvSpPr>
        <p:spPr bwMode="auto">
          <a:xfrm>
            <a:off x="10219859" y="2114057"/>
            <a:ext cx="1010439" cy="817601"/>
          </a:xfrm>
          <a:custGeom>
            <a:avLst/>
            <a:gdLst>
              <a:gd name="T0" fmla="*/ 925 w 1124"/>
              <a:gd name="T1" fmla="*/ 21 h 843"/>
              <a:gd name="T2" fmla="*/ 249 w 1124"/>
              <a:gd name="T3" fmla="*/ 0 h 843"/>
              <a:gd name="T4" fmla="*/ 21 w 1124"/>
              <a:gd name="T5" fmla="*/ 199 h 843"/>
              <a:gd name="T6" fmla="*/ 18 w 1124"/>
              <a:gd name="T7" fmla="*/ 295 h 843"/>
              <a:gd name="T8" fmla="*/ 562 w 1124"/>
              <a:gd name="T9" fmla="*/ 843 h 843"/>
              <a:gd name="T10" fmla="*/ 1106 w 1124"/>
              <a:gd name="T11" fmla="*/ 295 h 843"/>
              <a:gd name="T12" fmla="*/ 1103 w 1124"/>
              <a:gd name="T13" fmla="*/ 199 h 843"/>
              <a:gd name="T14" fmla="*/ 484 w 1124"/>
              <a:gd name="T15" fmla="*/ 246 h 843"/>
              <a:gd name="T16" fmla="*/ 640 w 1124"/>
              <a:gd name="T17" fmla="*/ 246 h 843"/>
              <a:gd name="T18" fmla="*/ 685 w 1124"/>
              <a:gd name="T19" fmla="*/ 78 h 843"/>
              <a:gd name="T20" fmla="*/ 667 w 1124"/>
              <a:gd name="T21" fmla="*/ 223 h 843"/>
              <a:gd name="T22" fmla="*/ 457 w 1124"/>
              <a:gd name="T23" fmla="*/ 223 h 843"/>
              <a:gd name="T24" fmla="*/ 439 w 1124"/>
              <a:gd name="T25" fmla="*/ 78 h 843"/>
              <a:gd name="T26" fmla="*/ 457 w 1124"/>
              <a:gd name="T27" fmla="*/ 223 h 843"/>
              <a:gd name="T28" fmla="*/ 562 w 1124"/>
              <a:gd name="T29" fmla="*/ 718 h 843"/>
              <a:gd name="T30" fmla="*/ 649 w 1124"/>
              <a:gd name="T31" fmla="*/ 281 h 843"/>
              <a:gd name="T32" fmla="*/ 858 w 1124"/>
              <a:gd name="T33" fmla="*/ 281 h 843"/>
              <a:gd name="T34" fmla="*/ 685 w 1124"/>
              <a:gd name="T35" fmla="*/ 281 h 843"/>
              <a:gd name="T36" fmla="*/ 781 w 1124"/>
              <a:gd name="T37" fmla="*/ 174 h 843"/>
              <a:gd name="T38" fmla="*/ 695 w 1124"/>
              <a:gd name="T39" fmla="*/ 246 h 843"/>
              <a:gd name="T40" fmla="*/ 851 w 1124"/>
              <a:gd name="T41" fmla="*/ 70 h 843"/>
              <a:gd name="T42" fmla="*/ 727 w 1124"/>
              <a:gd name="T43" fmla="*/ 70 h 843"/>
              <a:gd name="T44" fmla="*/ 484 w 1124"/>
              <a:gd name="T45" fmla="*/ 70 h 843"/>
              <a:gd name="T46" fmla="*/ 562 w 1124"/>
              <a:gd name="T47" fmla="*/ 135 h 843"/>
              <a:gd name="T48" fmla="*/ 273 w 1124"/>
              <a:gd name="T49" fmla="*/ 70 h 843"/>
              <a:gd name="T50" fmla="*/ 341 w 1124"/>
              <a:gd name="T51" fmla="*/ 126 h 843"/>
              <a:gd name="T52" fmla="*/ 429 w 1124"/>
              <a:gd name="T53" fmla="*/ 246 h 843"/>
              <a:gd name="T54" fmla="*/ 343 w 1124"/>
              <a:gd name="T55" fmla="*/ 174 h 843"/>
              <a:gd name="T56" fmla="*/ 525 w 1124"/>
              <a:gd name="T57" fmla="*/ 712 h 843"/>
              <a:gd name="T58" fmla="*/ 439 w 1124"/>
              <a:gd name="T59" fmla="*/ 281 h 843"/>
              <a:gd name="T60" fmla="*/ 101 w 1124"/>
              <a:gd name="T61" fmla="*/ 281 h 843"/>
              <a:gd name="T62" fmla="*/ 446 w 1124"/>
              <a:gd name="T63" fmla="*/ 649 h 843"/>
              <a:gd name="T64" fmla="*/ 1023 w 1124"/>
              <a:gd name="T65" fmla="*/ 281 h 843"/>
              <a:gd name="T66" fmla="*/ 899 w 1124"/>
              <a:gd name="T67" fmla="*/ 281 h 843"/>
              <a:gd name="T68" fmla="*/ 808 w 1124"/>
              <a:gd name="T69" fmla="*/ 151 h 843"/>
              <a:gd name="T70" fmla="*/ 1051 w 1124"/>
              <a:gd name="T71" fmla="*/ 246 h 843"/>
              <a:gd name="T72" fmla="*/ 235 w 1124"/>
              <a:gd name="T73" fmla="*/ 84 h 843"/>
              <a:gd name="T74" fmla="*/ 221 w 1124"/>
              <a:gd name="T75" fmla="*/ 246 h 843"/>
              <a:gd name="T76" fmla="*/ 235 w 1124"/>
              <a:gd name="T77" fmla="*/ 84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4" h="843">
                <a:moveTo>
                  <a:pt x="1103" y="199"/>
                </a:moveTo>
                <a:cubicBezTo>
                  <a:pt x="925" y="21"/>
                  <a:pt x="925" y="21"/>
                  <a:pt x="925" y="21"/>
                </a:cubicBezTo>
                <a:cubicBezTo>
                  <a:pt x="912" y="7"/>
                  <a:pt x="894" y="0"/>
                  <a:pt x="875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230" y="0"/>
                  <a:pt x="212" y="7"/>
                  <a:pt x="199" y="21"/>
                </a:cubicBezTo>
                <a:cubicBezTo>
                  <a:pt x="21" y="199"/>
                  <a:pt x="21" y="199"/>
                  <a:pt x="21" y="199"/>
                </a:cubicBezTo>
                <a:cubicBezTo>
                  <a:pt x="7" y="213"/>
                  <a:pt x="0" y="231"/>
                  <a:pt x="0" y="249"/>
                </a:cubicBezTo>
                <a:cubicBezTo>
                  <a:pt x="0" y="266"/>
                  <a:pt x="6" y="282"/>
                  <a:pt x="18" y="295"/>
                </a:cubicBezTo>
                <a:cubicBezTo>
                  <a:pt x="509" y="819"/>
                  <a:pt x="509" y="819"/>
                  <a:pt x="509" y="819"/>
                </a:cubicBezTo>
                <a:cubicBezTo>
                  <a:pt x="523" y="834"/>
                  <a:pt x="542" y="843"/>
                  <a:pt x="562" y="843"/>
                </a:cubicBezTo>
                <a:cubicBezTo>
                  <a:pt x="582" y="843"/>
                  <a:pt x="601" y="834"/>
                  <a:pt x="615" y="819"/>
                </a:cubicBezTo>
                <a:cubicBezTo>
                  <a:pt x="1106" y="295"/>
                  <a:pt x="1106" y="295"/>
                  <a:pt x="1106" y="295"/>
                </a:cubicBezTo>
                <a:cubicBezTo>
                  <a:pt x="1118" y="282"/>
                  <a:pt x="1124" y="265"/>
                  <a:pt x="1124" y="248"/>
                </a:cubicBezTo>
                <a:cubicBezTo>
                  <a:pt x="1124" y="230"/>
                  <a:pt x="1117" y="213"/>
                  <a:pt x="1103" y="199"/>
                </a:cubicBezTo>
                <a:close/>
                <a:moveTo>
                  <a:pt x="640" y="246"/>
                </a:moveTo>
                <a:cubicBezTo>
                  <a:pt x="484" y="246"/>
                  <a:pt x="484" y="246"/>
                  <a:pt x="484" y="246"/>
                </a:cubicBezTo>
                <a:cubicBezTo>
                  <a:pt x="562" y="181"/>
                  <a:pt x="562" y="181"/>
                  <a:pt x="562" y="181"/>
                </a:cubicBezTo>
                <a:lnTo>
                  <a:pt x="640" y="246"/>
                </a:lnTo>
                <a:close/>
                <a:moveTo>
                  <a:pt x="589" y="158"/>
                </a:moveTo>
                <a:cubicBezTo>
                  <a:pt x="685" y="78"/>
                  <a:pt x="685" y="78"/>
                  <a:pt x="685" y="78"/>
                </a:cubicBezTo>
                <a:cubicBezTo>
                  <a:pt x="756" y="149"/>
                  <a:pt x="756" y="149"/>
                  <a:pt x="756" y="149"/>
                </a:cubicBezTo>
                <a:cubicBezTo>
                  <a:pt x="667" y="223"/>
                  <a:pt x="667" y="223"/>
                  <a:pt x="667" y="223"/>
                </a:cubicBezTo>
                <a:lnTo>
                  <a:pt x="589" y="158"/>
                </a:lnTo>
                <a:close/>
                <a:moveTo>
                  <a:pt x="457" y="223"/>
                </a:moveTo>
                <a:cubicBezTo>
                  <a:pt x="368" y="149"/>
                  <a:pt x="368" y="149"/>
                  <a:pt x="368" y="149"/>
                </a:cubicBezTo>
                <a:cubicBezTo>
                  <a:pt x="439" y="78"/>
                  <a:pt x="439" y="78"/>
                  <a:pt x="439" y="78"/>
                </a:cubicBezTo>
                <a:cubicBezTo>
                  <a:pt x="535" y="158"/>
                  <a:pt x="535" y="158"/>
                  <a:pt x="535" y="158"/>
                </a:cubicBezTo>
                <a:lnTo>
                  <a:pt x="457" y="223"/>
                </a:lnTo>
                <a:close/>
                <a:moveTo>
                  <a:pt x="649" y="281"/>
                </a:moveTo>
                <a:cubicBezTo>
                  <a:pt x="562" y="718"/>
                  <a:pt x="562" y="718"/>
                  <a:pt x="562" y="718"/>
                </a:cubicBezTo>
                <a:cubicBezTo>
                  <a:pt x="475" y="281"/>
                  <a:pt x="475" y="281"/>
                  <a:pt x="475" y="281"/>
                </a:cubicBezTo>
                <a:lnTo>
                  <a:pt x="649" y="281"/>
                </a:lnTo>
                <a:close/>
                <a:moveTo>
                  <a:pt x="685" y="281"/>
                </a:moveTo>
                <a:cubicBezTo>
                  <a:pt x="858" y="281"/>
                  <a:pt x="858" y="281"/>
                  <a:pt x="858" y="281"/>
                </a:cubicBezTo>
                <a:cubicBezTo>
                  <a:pt x="599" y="712"/>
                  <a:pt x="599" y="712"/>
                  <a:pt x="599" y="712"/>
                </a:cubicBezTo>
                <a:lnTo>
                  <a:pt x="685" y="281"/>
                </a:lnTo>
                <a:close/>
                <a:moveTo>
                  <a:pt x="695" y="246"/>
                </a:moveTo>
                <a:cubicBezTo>
                  <a:pt x="781" y="174"/>
                  <a:pt x="781" y="174"/>
                  <a:pt x="781" y="174"/>
                </a:cubicBezTo>
                <a:cubicBezTo>
                  <a:pt x="853" y="246"/>
                  <a:pt x="853" y="246"/>
                  <a:pt x="853" y="246"/>
                </a:cubicBezTo>
                <a:lnTo>
                  <a:pt x="695" y="246"/>
                </a:lnTo>
                <a:close/>
                <a:moveTo>
                  <a:pt x="727" y="70"/>
                </a:moveTo>
                <a:cubicBezTo>
                  <a:pt x="851" y="70"/>
                  <a:pt x="851" y="70"/>
                  <a:pt x="851" y="70"/>
                </a:cubicBezTo>
                <a:cubicBezTo>
                  <a:pt x="783" y="126"/>
                  <a:pt x="783" y="126"/>
                  <a:pt x="783" y="126"/>
                </a:cubicBezTo>
                <a:lnTo>
                  <a:pt x="727" y="70"/>
                </a:lnTo>
                <a:close/>
                <a:moveTo>
                  <a:pt x="562" y="135"/>
                </a:moveTo>
                <a:cubicBezTo>
                  <a:pt x="484" y="70"/>
                  <a:pt x="484" y="70"/>
                  <a:pt x="484" y="70"/>
                </a:cubicBezTo>
                <a:cubicBezTo>
                  <a:pt x="640" y="70"/>
                  <a:pt x="640" y="70"/>
                  <a:pt x="640" y="70"/>
                </a:cubicBezTo>
                <a:lnTo>
                  <a:pt x="562" y="135"/>
                </a:lnTo>
                <a:close/>
                <a:moveTo>
                  <a:pt x="341" y="126"/>
                </a:moveTo>
                <a:cubicBezTo>
                  <a:pt x="273" y="70"/>
                  <a:pt x="273" y="70"/>
                  <a:pt x="273" y="70"/>
                </a:cubicBezTo>
                <a:cubicBezTo>
                  <a:pt x="397" y="70"/>
                  <a:pt x="397" y="70"/>
                  <a:pt x="397" y="70"/>
                </a:cubicBezTo>
                <a:lnTo>
                  <a:pt x="341" y="126"/>
                </a:lnTo>
                <a:close/>
                <a:moveTo>
                  <a:pt x="343" y="174"/>
                </a:moveTo>
                <a:cubicBezTo>
                  <a:pt x="429" y="246"/>
                  <a:pt x="429" y="246"/>
                  <a:pt x="429" y="246"/>
                </a:cubicBezTo>
                <a:cubicBezTo>
                  <a:pt x="271" y="246"/>
                  <a:pt x="271" y="246"/>
                  <a:pt x="271" y="246"/>
                </a:cubicBezTo>
                <a:lnTo>
                  <a:pt x="343" y="174"/>
                </a:lnTo>
                <a:close/>
                <a:moveTo>
                  <a:pt x="439" y="281"/>
                </a:moveTo>
                <a:cubicBezTo>
                  <a:pt x="525" y="712"/>
                  <a:pt x="525" y="712"/>
                  <a:pt x="525" y="712"/>
                </a:cubicBezTo>
                <a:cubicBezTo>
                  <a:pt x="266" y="281"/>
                  <a:pt x="266" y="281"/>
                  <a:pt x="266" y="281"/>
                </a:cubicBezTo>
                <a:lnTo>
                  <a:pt x="439" y="281"/>
                </a:lnTo>
                <a:close/>
                <a:moveTo>
                  <a:pt x="446" y="649"/>
                </a:moveTo>
                <a:cubicBezTo>
                  <a:pt x="101" y="281"/>
                  <a:pt x="101" y="281"/>
                  <a:pt x="101" y="281"/>
                </a:cubicBezTo>
                <a:cubicBezTo>
                  <a:pt x="225" y="281"/>
                  <a:pt x="225" y="281"/>
                  <a:pt x="225" y="281"/>
                </a:cubicBezTo>
                <a:lnTo>
                  <a:pt x="446" y="649"/>
                </a:lnTo>
                <a:close/>
                <a:moveTo>
                  <a:pt x="899" y="281"/>
                </a:moveTo>
                <a:cubicBezTo>
                  <a:pt x="1023" y="281"/>
                  <a:pt x="1023" y="281"/>
                  <a:pt x="1023" y="281"/>
                </a:cubicBezTo>
                <a:cubicBezTo>
                  <a:pt x="678" y="649"/>
                  <a:pt x="678" y="649"/>
                  <a:pt x="678" y="649"/>
                </a:cubicBezTo>
                <a:lnTo>
                  <a:pt x="899" y="281"/>
                </a:lnTo>
                <a:close/>
                <a:moveTo>
                  <a:pt x="903" y="246"/>
                </a:moveTo>
                <a:cubicBezTo>
                  <a:pt x="808" y="151"/>
                  <a:pt x="808" y="151"/>
                  <a:pt x="808" y="151"/>
                </a:cubicBezTo>
                <a:cubicBezTo>
                  <a:pt x="889" y="84"/>
                  <a:pt x="889" y="84"/>
                  <a:pt x="889" y="84"/>
                </a:cubicBezTo>
                <a:cubicBezTo>
                  <a:pt x="1051" y="246"/>
                  <a:pt x="1051" y="246"/>
                  <a:pt x="1051" y="246"/>
                </a:cubicBezTo>
                <a:lnTo>
                  <a:pt x="903" y="246"/>
                </a:lnTo>
                <a:close/>
                <a:moveTo>
                  <a:pt x="235" y="84"/>
                </a:moveTo>
                <a:cubicBezTo>
                  <a:pt x="316" y="151"/>
                  <a:pt x="316" y="151"/>
                  <a:pt x="316" y="151"/>
                </a:cubicBezTo>
                <a:cubicBezTo>
                  <a:pt x="221" y="246"/>
                  <a:pt x="221" y="246"/>
                  <a:pt x="221" y="246"/>
                </a:cubicBezTo>
                <a:cubicBezTo>
                  <a:pt x="70" y="246"/>
                  <a:pt x="70" y="246"/>
                  <a:pt x="70" y="246"/>
                </a:cubicBezTo>
                <a:lnTo>
                  <a:pt x="235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endParaRPr lang="id-ID" sz="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6F083F-71AD-4294-BC9E-7624377129EC}"/>
              </a:ext>
            </a:extLst>
          </p:cNvPr>
          <p:cNvSpPr/>
          <p:nvPr/>
        </p:nvSpPr>
        <p:spPr>
          <a:xfrm>
            <a:off x="10010062" y="3029358"/>
            <a:ext cx="1519519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07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Conclusion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Perspectives</a:t>
            </a:r>
            <a:endParaRPr lang="fr-029" b="1" dirty="0">
              <a:solidFill>
                <a:schemeClr val="bg1"/>
              </a:solidFill>
            </a:endParaRPr>
          </a:p>
        </p:txBody>
      </p:sp>
      <p:pic>
        <p:nvPicPr>
          <p:cNvPr id="139" name="Image 138">
            <a:extLst>
              <a:ext uri="{FF2B5EF4-FFF2-40B4-BE49-F238E27FC236}">
                <a16:creationId xmlns:a16="http://schemas.microsoft.com/office/drawing/2014/main" id="{D52DDD7E-F91F-4220-A273-4B72DE708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223" y="3503415"/>
            <a:ext cx="1300593" cy="1300593"/>
          </a:xfrm>
          <a:prstGeom prst="rect">
            <a:avLst/>
          </a:prstGeom>
        </p:spPr>
      </p:pic>
      <p:pic>
        <p:nvPicPr>
          <p:cNvPr id="141" name="Image 140">
            <a:extLst>
              <a:ext uri="{FF2B5EF4-FFF2-40B4-BE49-F238E27FC236}">
                <a16:creationId xmlns:a16="http://schemas.microsoft.com/office/drawing/2014/main" id="{F1948B31-D8CB-4709-885E-A7B4BB1F35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394" y="2058587"/>
            <a:ext cx="850532" cy="850532"/>
          </a:xfrm>
          <a:prstGeom prst="rect">
            <a:avLst/>
          </a:prstGeom>
        </p:spPr>
      </p:pic>
      <p:sp>
        <p:nvSpPr>
          <p:cNvPr id="142" name="Organigramme : Connecteur 141">
            <a:extLst>
              <a:ext uri="{FF2B5EF4-FFF2-40B4-BE49-F238E27FC236}">
                <a16:creationId xmlns:a16="http://schemas.microsoft.com/office/drawing/2014/main" id="{F060E491-B9D1-465A-BACF-D921F6E49121}"/>
              </a:ext>
            </a:extLst>
          </p:cNvPr>
          <p:cNvSpPr/>
          <p:nvPr/>
        </p:nvSpPr>
        <p:spPr>
          <a:xfrm>
            <a:off x="5005154" y="758474"/>
            <a:ext cx="91440" cy="9144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rganigramme : Connecteur 142">
            <a:extLst>
              <a:ext uri="{FF2B5EF4-FFF2-40B4-BE49-F238E27FC236}">
                <a16:creationId xmlns:a16="http://schemas.microsoft.com/office/drawing/2014/main" id="{B8ED2B31-CC46-4915-A6C2-7EB2F8291AE0}"/>
              </a:ext>
            </a:extLst>
          </p:cNvPr>
          <p:cNvSpPr/>
          <p:nvPr/>
        </p:nvSpPr>
        <p:spPr>
          <a:xfrm>
            <a:off x="5540702" y="758474"/>
            <a:ext cx="91440" cy="91440"/>
          </a:xfrm>
          <a:prstGeom prst="flowChartConnector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rganigramme : Connecteur 143">
            <a:extLst>
              <a:ext uri="{FF2B5EF4-FFF2-40B4-BE49-F238E27FC236}">
                <a16:creationId xmlns:a16="http://schemas.microsoft.com/office/drawing/2014/main" id="{4F0684FE-5DA1-449F-9281-A355E2F9F9A4}"/>
              </a:ext>
            </a:extLst>
          </p:cNvPr>
          <p:cNvSpPr/>
          <p:nvPr/>
        </p:nvSpPr>
        <p:spPr>
          <a:xfrm>
            <a:off x="6076250" y="758474"/>
            <a:ext cx="91440" cy="9144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rganigramme : Connecteur 144">
            <a:extLst>
              <a:ext uri="{FF2B5EF4-FFF2-40B4-BE49-F238E27FC236}">
                <a16:creationId xmlns:a16="http://schemas.microsoft.com/office/drawing/2014/main" id="{1A2487A5-10DC-4573-AC89-8679EBEDD297}"/>
              </a:ext>
            </a:extLst>
          </p:cNvPr>
          <p:cNvSpPr/>
          <p:nvPr/>
        </p:nvSpPr>
        <p:spPr>
          <a:xfrm>
            <a:off x="6611798" y="758474"/>
            <a:ext cx="91440" cy="91440"/>
          </a:xfrm>
          <a:prstGeom prst="flowChartConnector">
            <a:avLst/>
          </a:prstGeom>
          <a:solidFill>
            <a:srgbClr val="CF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rganigramme : Connecteur 145">
            <a:extLst>
              <a:ext uri="{FF2B5EF4-FFF2-40B4-BE49-F238E27FC236}">
                <a16:creationId xmlns:a16="http://schemas.microsoft.com/office/drawing/2014/main" id="{FAD1FE70-BCD2-46D6-9EDB-DBF8BDC4B919}"/>
              </a:ext>
            </a:extLst>
          </p:cNvPr>
          <p:cNvSpPr/>
          <p:nvPr/>
        </p:nvSpPr>
        <p:spPr>
          <a:xfrm>
            <a:off x="7147347" y="758474"/>
            <a:ext cx="91440" cy="91440"/>
          </a:xfrm>
          <a:prstGeom prst="flowChartConnector">
            <a:avLst/>
          </a:prstGeom>
          <a:solidFill>
            <a:srgbClr val="C0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9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56" grpId="0"/>
      <p:bldP spid="66" grpId="0" animBg="1"/>
      <p:bldP spid="44" grpId="0"/>
      <p:bldP spid="86" grpId="0" animBg="1"/>
      <p:bldP spid="36" grpId="0"/>
      <p:bldP spid="91" grpId="0" animBg="1"/>
      <p:bldP spid="95" grpId="0" animBg="1"/>
      <p:bldP spid="108" grpId="0"/>
      <p:bldP spid="127" grpId="0" animBg="1"/>
      <p:bldP spid="132" grpId="0" animBg="1"/>
      <p:bldP spid="13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8E2">
            <a:alpha val="3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6C1CFF-4BAC-40C6-9E02-65514A19639A}"/>
              </a:ext>
            </a:extLst>
          </p:cNvPr>
          <p:cNvSpPr/>
          <p:nvPr/>
        </p:nvSpPr>
        <p:spPr>
          <a:xfrm>
            <a:off x="1996444" y="1117757"/>
            <a:ext cx="8666921" cy="4622485"/>
          </a:xfrm>
          <a:prstGeom prst="rect">
            <a:avLst/>
          </a:prstGeom>
          <a:solidFill>
            <a:schemeClr val="bg1"/>
          </a:solidFill>
          <a:ln w="76200">
            <a:solidFill>
              <a:srgbClr val="C54E6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B3E5E2-FCDC-4707-9D11-EF5967E51EF7}"/>
              </a:ext>
            </a:extLst>
          </p:cNvPr>
          <p:cNvSpPr/>
          <p:nvPr/>
        </p:nvSpPr>
        <p:spPr>
          <a:xfrm>
            <a:off x="2685557" y="3177840"/>
            <a:ext cx="3207026" cy="106017"/>
          </a:xfrm>
          <a:prstGeom prst="rect">
            <a:avLst/>
          </a:prstGeom>
          <a:solidFill>
            <a:srgbClr val="E2734C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783B04-F37D-4DCD-8847-D3F2A79FE8A4}"/>
              </a:ext>
            </a:extLst>
          </p:cNvPr>
          <p:cNvSpPr/>
          <p:nvPr/>
        </p:nvSpPr>
        <p:spPr>
          <a:xfrm>
            <a:off x="6440556" y="4976824"/>
            <a:ext cx="3207026" cy="106017"/>
          </a:xfrm>
          <a:prstGeom prst="rect">
            <a:avLst/>
          </a:prstGeom>
          <a:solidFill>
            <a:srgbClr val="E2734C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BE8311-4ADA-4C90-B74D-B5EBB791FC5A}"/>
              </a:ext>
            </a:extLst>
          </p:cNvPr>
          <p:cNvSpPr/>
          <p:nvPr/>
        </p:nvSpPr>
        <p:spPr>
          <a:xfrm>
            <a:off x="5892583" y="4181338"/>
            <a:ext cx="4302973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Implementation</a:t>
            </a:r>
            <a:endParaRPr lang="fr-FR" sz="4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9658B04-3B8D-47B1-8FB5-A47D72EB08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0659"/>
          <a:stretch/>
        </p:blipFill>
        <p:spPr>
          <a:xfrm>
            <a:off x="2606045" y="1698727"/>
            <a:ext cx="3207026" cy="147911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471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C1C5DC1-58CC-4AE9-98E5-0BEABFFF4A6E}"/>
              </a:ext>
            </a:extLst>
          </p:cNvPr>
          <p:cNvSpPr txBox="1"/>
          <p:nvPr/>
        </p:nvSpPr>
        <p:spPr>
          <a:xfrm>
            <a:off x="271151" y="165273"/>
            <a:ext cx="1902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5F9B4A2-4AF9-4B11-AE43-BF5A527389C1}"/>
              </a:ext>
            </a:extLst>
          </p:cNvPr>
          <p:cNvSpPr txBox="1"/>
          <p:nvPr/>
        </p:nvSpPr>
        <p:spPr>
          <a:xfrm>
            <a:off x="410547" y="565383"/>
            <a:ext cx="136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1053514-1B68-4232-AF37-22EA3B349518}"/>
              </a:ext>
            </a:extLst>
          </p:cNvPr>
          <p:cNvCxnSpPr/>
          <p:nvPr/>
        </p:nvCxnSpPr>
        <p:spPr>
          <a:xfrm>
            <a:off x="0" y="934715"/>
            <a:ext cx="12192000" cy="0"/>
          </a:xfrm>
          <a:prstGeom prst="line">
            <a:avLst/>
          </a:prstGeom>
          <a:ln>
            <a:solidFill>
              <a:srgbClr val="F1FAF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CF20495F-86FC-4670-996F-C1F4507E7164}"/>
              </a:ext>
            </a:extLst>
          </p:cNvPr>
          <p:cNvSpPr txBox="1">
            <a:spLocks/>
          </p:cNvSpPr>
          <p:nvPr/>
        </p:nvSpPr>
        <p:spPr>
          <a:xfrm>
            <a:off x="9374980" y="63869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008239-F828-41CE-9D65-B1B889135704}" type="slidenum">
              <a:rPr lang="en-US" sz="4000" b="1" smtClean="0">
                <a:solidFill>
                  <a:srgbClr val="FFC000"/>
                </a:solidFill>
              </a:rPr>
              <a:pPr/>
              <a:t>21</a:t>
            </a:fld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379DF9F-1D29-4068-8210-6E47A9442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59" y="1304048"/>
            <a:ext cx="5276103" cy="534917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626C507-6D72-4F20-8A08-59A4664B7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66" y="1412005"/>
            <a:ext cx="9278249" cy="479029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EB5ECF3-6028-497E-993D-08C2E758D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66" y="1195009"/>
            <a:ext cx="10232460" cy="500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C1C5DC1-58CC-4AE9-98E5-0BEABFFF4A6E}"/>
              </a:ext>
            </a:extLst>
          </p:cNvPr>
          <p:cNvSpPr txBox="1"/>
          <p:nvPr/>
        </p:nvSpPr>
        <p:spPr>
          <a:xfrm>
            <a:off x="271151" y="165273"/>
            <a:ext cx="1902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5F9B4A2-4AF9-4B11-AE43-BF5A527389C1}"/>
              </a:ext>
            </a:extLst>
          </p:cNvPr>
          <p:cNvSpPr txBox="1"/>
          <p:nvPr/>
        </p:nvSpPr>
        <p:spPr>
          <a:xfrm>
            <a:off x="410547" y="565383"/>
            <a:ext cx="177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technology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1053514-1B68-4232-AF37-22EA3B349518}"/>
              </a:ext>
            </a:extLst>
          </p:cNvPr>
          <p:cNvCxnSpPr/>
          <p:nvPr/>
        </p:nvCxnSpPr>
        <p:spPr>
          <a:xfrm>
            <a:off x="0" y="934715"/>
            <a:ext cx="12192000" cy="0"/>
          </a:xfrm>
          <a:prstGeom prst="line">
            <a:avLst/>
          </a:prstGeom>
          <a:ln>
            <a:solidFill>
              <a:srgbClr val="F1FAF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ABACA6C1-C508-4F6F-BEBB-1E0828704C70}"/>
              </a:ext>
            </a:extLst>
          </p:cNvPr>
          <p:cNvSpPr txBox="1">
            <a:spLocks/>
          </p:cNvSpPr>
          <p:nvPr/>
        </p:nvSpPr>
        <p:spPr>
          <a:xfrm>
            <a:off x="9374980" y="63869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008239-F828-41CE-9D65-B1B889135704}" type="slidenum">
              <a:rPr lang="en-US" sz="4000" b="1" smtClean="0">
                <a:solidFill>
                  <a:srgbClr val="FFC000"/>
                </a:solidFill>
              </a:rPr>
              <a:pPr/>
              <a:t>22</a:t>
            </a:fld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487652F-9983-4DCC-9361-F9BB0EE6C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982" y="1641336"/>
            <a:ext cx="2783874" cy="19050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00F0D50-B3A6-4E26-A948-4C01F89C2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40" y="4798748"/>
            <a:ext cx="1905000" cy="19050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001D68D-3733-459E-B426-9BF6DF802322}"/>
              </a:ext>
            </a:extLst>
          </p:cNvPr>
          <p:cNvSpPr txBox="1"/>
          <p:nvPr/>
        </p:nvSpPr>
        <p:spPr>
          <a:xfrm>
            <a:off x="3502330" y="1214330"/>
            <a:ext cx="1390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B503B"/>
                </a:solidFill>
              </a:rPr>
              <a:t>Laravel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AA53E27-A50C-4C7D-9E19-070EBD615E1C}"/>
              </a:ext>
            </a:extLst>
          </p:cNvPr>
          <p:cNvSpPr txBox="1"/>
          <p:nvPr/>
        </p:nvSpPr>
        <p:spPr>
          <a:xfrm>
            <a:off x="2995872" y="4213973"/>
            <a:ext cx="1618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6D9A00"/>
                </a:solidFill>
              </a:rPr>
              <a:t>Swagger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8E5845-1CCA-40CD-BFE0-56B0E93AD3F1}"/>
              </a:ext>
            </a:extLst>
          </p:cNvPr>
          <p:cNvSpPr/>
          <p:nvPr/>
        </p:nvSpPr>
        <p:spPr>
          <a:xfrm>
            <a:off x="5811752" y="2495872"/>
            <a:ext cx="24182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FB503B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PHP framework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62CFB5-80EB-409C-B17E-4931AC197679}"/>
              </a:ext>
            </a:extLst>
          </p:cNvPr>
          <p:cNvSpPr/>
          <p:nvPr/>
        </p:nvSpPr>
        <p:spPr>
          <a:xfrm>
            <a:off x="5811752" y="2957537"/>
            <a:ext cx="4300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FB503B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best libraries for every feature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FFC91E-43CF-4E90-B0D3-F000DDBF0EBA}"/>
              </a:ext>
            </a:extLst>
          </p:cNvPr>
          <p:cNvSpPr/>
          <p:nvPr/>
        </p:nvSpPr>
        <p:spPr>
          <a:xfrm>
            <a:off x="5811752" y="2092781"/>
            <a:ext cx="1152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FB503B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2011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C3E68E-4505-4FE1-AB0E-84DD88A3200C}"/>
              </a:ext>
            </a:extLst>
          </p:cNvPr>
          <p:cNvSpPr/>
          <p:nvPr/>
        </p:nvSpPr>
        <p:spPr>
          <a:xfrm>
            <a:off x="5913330" y="4769120"/>
            <a:ext cx="2921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6D9A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API documentation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74BCF0-336E-421B-93D6-802884020490}"/>
              </a:ext>
            </a:extLst>
          </p:cNvPr>
          <p:cNvSpPr/>
          <p:nvPr/>
        </p:nvSpPr>
        <p:spPr>
          <a:xfrm>
            <a:off x="5930118" y="5230785"/>
            <a:ext cx="4300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6D9A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maintaining the synchronization in APIs and its documentation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34CBDCB5-2333-4EBA-AEB1-5B6CB55A6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4" y="3220134"/>
            <a:ext cx="1453990" cy="1260125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5A530216-59FB-48BF-B9ED-3FE6A571C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117" y="4973074"/>
            <a:ext cx="1400347" cy="160039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E6619AA6-A048-4289-9C84-FF502076D6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045" y="1769704"/>
            <a:ext cx="1600396" cy="1600396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AD22CC30-5CB5-4E5F-840F-663C9D361FB3}"/>
              </a:ext>
            </a:extLst>
          </p:cNvPr>
          <p:cNvSpPr txBox="1"/>
          <p:nvPr/>
        </p:nvSpPr>
        <p:spPr>
          <a:xfrm>
            <a:off x="205533" y="2635358"/>
            <a:ext cx="1171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34495E"/>
                </a:solidFill>
              </a:rPr>
              <a:t>VueJS</a:t>
            </a:r>
            <a:endParaRPr lang="en-US" b="1" dirty="0">
              <a:solidFill>
                <a:srgbClr val="34495E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28B19B3-7639-4E3D-9A3D-26D12ED586E2}"/>
              </a:ext>
            </a:extLst>
          </p:cNvPr>
          <p:cNvSpPr txBox="1"/>
          <p:nvPr/>
        </p:nvSpPr>
        <p:spPr>
          <a:xfrm>
            <a:off x="5592332" y="1304048"/>
            <a:ext cx="1067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4FC08D"/>
                </a:solidFill>
              </a:rPr>
              <a:t>VueX</a:t>
            </a:r>
            <a:endParaRPr lang="en-US" b="1" dirty="0">
              <a:solidFill>
                <a:srgbClr val="4FC08D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B617105-1192-402A-9DC7-809D78ADE3BB}"/>
              </a:ext>
            </a:extLst>
          </p:cNvPr>
          <p:cNvSpPr txBox="1"/>
          <p:nvPr/>
        </p:nvSpPr>
        <p:spPr>
          <a:xfrm>
            <a:off x="5357172" y="4388299"/>
            <a:ext cx="140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1867C0"/>
                </a:solidFill>
              </a:rPr>
              <a:t>Vuetify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0DFC7F-9987-40E9-9A3C-FD282A725811}"/>
              </a:ext>
            </a:extLst>
          </p:cNvPr>
          <p:cNvSpPr/>
          <p:nvPr/>
        </p:nvSpPr>
        <p:spPr>
          <a:xfrm>
            <a:off x="1713312" y="2540946"/>
            <a:ext cx="34238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34495E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Flexible and easy to use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E67844-0CD9-43A6-AADA-81002408405E}"/>
              </a:ext>
            </a:extLst>
          </p:cNvPr>
          <p:cNvSpPr/>
          <p:nvPr/>
        </p:nvSpPr>
        <p:spPr>
          <a:xfrm>
            <a:off x="1713312" y="1687760"/>
            <a:ext cx="2919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34495E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JavaScript UI library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B2337DB-DC5D-4AEF-947E-A8FB1D398BBC}"/>
              </a:ext>
            </a:extLst>
          </p:cNvPr>
          <p:cNvSpPr/>
          <p:nvPr/>
        </p:nvSpPr>
        <p:spPr>
          <a:xfrm>
            <a:off x="1713312" y="3394132"/>
            <a:ext cx="1349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34495E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MVVM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C6C90C-8CE4-40C0-8FC2-25F0155CB585}"/>
              </a:ext>
            </a:extLst>
          </p:cNvPr>
          <p:cNvSpPr/>
          <p:nvPr/>
        </p:nvSpPr>
        <p:spPr>
          <a:xfrm>
            <a:off x="1713312" y="4247318"/>
            <a:ext cx="350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34495E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Single-Page Applications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9A2732-7647-4842-99EE-BA367AC7BBA4}"/>
              </a:ext>
            </a:extLst>
          </p:cNvPr>
          <p:cNvSpPr/>
          <p:nvPr/>
        </p:nvSpPr>
        <p:spPr>
          <a:xfrm>
            <a:off x="1713312" y="5100504"/>
            <a:ext cx="3152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34495E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Size, performance, learning curve, etc.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D0C14A-6DEC-4AAB-8AF6-72F394B605CE}"/>
              </a:ext>
            </a:extLst>
          </p:cNvPr>
          <p:cNvSpPr/>
          <p:nvPr/>
        </p:nvSpPr>
        <p:spPr>
          <a:xfrm>
            <a:off x="6958282" y="4478151"/>
            <a:ext cx="5159898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95D5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Templates for various frameworks</a:t>
            </a:r>
          </a:p>
          <a:p>
            <a:pPr marL="285750" indent="-285750">
              <a:lnSpc>
                <a:spcPct val="150000"/>
              </a:lnSpc>
              <a:buClr>
                <a:srgbClr val="0095D5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 Internationalization </a:t>
            </a:r>
          </a:p>
          <a:p>
            <a:pPr marL="285750" indent="-285750">
              <a:lnSpc>
                <a:spcPct val="150000"/>
              </a:lnSpc>
              <a:buClr>
                <a:srgbClr val="0095D5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 SSR and PWA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CFB04C-C336-4236-A9B8-30C7EBDA7922}"/>
              </a:ext>
            </a:extLst>
          </p:cNvPr>
          <p:cNvSpPr/>
          <p:nvPr/>
        </p:nvSpPr>
        <p:spPr>
          <a:xfrm>
            <a:off x="6958282" y="1506998"/>
            <a:ext cx="3867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4FC08D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state management pattern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AC175D-CA38-4946-AD16-07B4BB47E720}"/>
              </a:ext>
            </a:extLst>
          </p:cNvPr>
          <p:cNvSpPr/>
          <p:nvPr/>
        </p:nvSpPr>
        <p:spPr>
          <a:xfrm>
            <a:off x="6985288" y="2219859"/>
            <a:ext cx="42047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4FC08D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centralized store for all the components in an application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DFFDC47-0D6E-40C0-8D0D-61662F667FC1}"/>
              </a:ext>
            </a:extLst>
          </p:cNvPr>
          <p:cNvSpPr/>
          <p:nvPr/>
        </p:nvSpPr>
        <p:spPr>
          <a:xfrm>
            <a:off x="6985288" y="3268216"/>
            <a:ext cx="42047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4FC08D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The view, the state and the actions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58ACED5-03C7-494D-B48C-75CDEF706341}"/>
              </a:ext>
            </a:extLst>
          </p:cNvPr>
          <p:cNvSpPr txBox="1"/>
          <p:nvPr/>
        </p:nvSpPr>
        <p:spPr>
          <a:xfrm>
            <a:off x="2322656" y="1766099"/>
            <a:ext cx="1555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A5C639"/>
                </a:solidFill>
              </a:rPr>
              <a:t>Android</a:t>
            </a:r>
            <a:endParaRPr lang="en-US" b="1" dirty="0">
              <a:solidFill>
                <a:srgbClr val="A5C639"/>
              </a:solidFill>
            </a:endParaRP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C84F0AF8-F444-4A65-A171-EB6461FAEC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62" y="2565175"/>
            <a:ext cx="5057870" cy="429282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D91127C-4F22-4646-858F-16CF40090C19}"/>
              </a:ext>
            </a:extLst>
          </p:cNvPr>
          <p:cNvSpPr/>
          <p:nvPr/>
        </p:nvSpPr>
        <p:spPr>
          <a:xfrm>
            <a:off x="6460969" y="2058487"/>
            <a:ext cx="3048000" cy="3682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A5C639"/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Most used </a:t>
            </a:r>
          </a:p>
          <a:p>
            <a:pPr marL="285750" indent="-285750">
              <a:lnSpc>
                <a:spcPct val="200000"/>
              </a:lnSpc>
              <a:buClr>
                <a:srgbClr val="A5C639"/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Open source</a:t>
            </a:r>
          </a:p>
          <a:p>
            <a:pPr marL="285750" indent="-285750">
              <a:lnSpc>
                <a:spcPct val="200000"/>
              </a:lnSpc>
              <a:buClr>
                <a:srgbClr val="A5C639"/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Multitasking</a:t>
            </a:r>
          </a:p>
          <a:p>
            <a:pPr marL="285750" indent="-285750">
              <a:lnSpc>
                <a:spcPct val="200000"/>
              </a:lnSpc>
              <a:buClr>
                <a:srgbClr val="A5C639"/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Play store</a:t>
            </a:r>
          </a:p>
          <a:p>
            <a:pPr marL="285750" indent="-285750">
              <a:lnSpc>
                <a:spcPct val="200000"/>
              </a:lnSpc>
              <a:buClr>
                <a:srgbClr val="A5C639"/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Android notification</a:t>
            </a:r>
          </a:p>
        </p:txBody>
      </p:sp>
    </p:spTree>
    <p:extLst>
      <p:ext uri="{BB962C8B-B14F-4D97-AF65-F5344CB8AC3E}">
        <p14:creationId xmlns:p14="http://schemas.microsoft.com/office/powerpoint/2010/main" val="283337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000"/>
                            </p:stCondLst>
                            <p:childTnLst>
                              <p:par>
                                <p:cTn id="1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1394927C-1C03-4A33-9415-565168BBD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04" y="841661"/>
            <a:ext cx="6462233" cy="60163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C1C5DC1-58CC-4AE9-98E5-0BEABFFF4A6E}"/>
              </a:ext>
            </a:extLst>
          </p:cNvPr>
          <p:cNvSpPr txBox="1"/>
          <p:nvPr/>
        </p:nvSpPr>
        <p:spPr>
          <a:xfrm>
            <a:off x="271151" y="165273"/>
            <a:ext cx="1902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5F9B4A2-4AF9-4B11-AE43-BF5A527389C1}"/>
              </a:ext>
            </a:extLst>
          </p:cNvPr>
          <p:cNvSpPr txBox="1"/>
          <p:nvPr/>
        </p:nvSpPr>
        <p:spPr>
          <a:xfrm>
            <a:off x="410547" y="565383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1053514-1B68-4232-AF37-22EA3B349518}"/>
              </a:ext>
            </a:extLst>
          </p:cNvPr>
          <p:cNvCxnSpPr/>
          <p:nvPr/>
        </p:nvCxnSpPr>
        <p:spPr>
          <a:xfrm>
            <a:off x="0" y="934715"/>
            <a:ext cx="12192000" cy="0"/>
          </a:xfrm>
          <a:prstGeom prst="line">
            <a:avLst/>
          </a:prstGeom>
          <a:ln>
            <a:solidFill>
              <a:srgbClr val="F1FAF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712AF303-53B1-466C-AD9D-03BFE6918F6B}"/>
              </a:ext>
            </a:extLst>
          </p:cNvPr>
          <p:cNvSpPr txBox="1">
            <a:spLocks/>
          </p:cNvSpPr>
          <p:nvPr/>
        </p:nvSpPr>
        <p:spPr>
          <a:xfrm>
            <a:off x="9374980" y="63869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008239-F828-41CE-9D65-B1B889135704}" type="slidenum">
              <a:rPr lang="en-US" sz="4000" b="1" smtClean="0">
                <a:solidFill>
                  <a:srgbClr val="FFC000"/>
                </a:solidFill>
              </a:rPr>
              <a:pPr/>
              <a:t>23</a:t>
            </a:fld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A299C20-7FD2-402D-8BD2-96C305126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4527" y="707494"/>
            <a:ext cx="6750453" cy="6284671"/>
          </a:xfrm>
          <a:prstGeom prst="rect">
            <a:avLst/>
          </a:prstGeom>
        </p:spPr>
      </p:pic>
      <p:pic>
        <p:nvPicPr>
          <p:cNvPr id="6" name="My Video">
            <a:hlinkClick r:id="" action="ppaction://media"/>
            <a:extLst>
              <a:ext uri="{FF2B5EF4-FFF2-40B4-BE49-F238E27FC236}">
                <a16:creationId xmlns:a16="http://schemas.microsoft.com/office/drawing/2014/main" id="{C44F5868-37DB-4EC8-B592-36902772C6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4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36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216D">
            <a:alpha val="8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F3A3E05-15C5-45C9-9016-680C6CDC5C92}"/>
              </a:ext>
            </a:extLst>
          </p:cNvPr>
          <p:cNvSpPr txBox="1"/>
          <p:nvPr/>
        </p:nvSpPr>
        <p:spPr>
          <a:xfrm>
            <a:off x="3758374" y="2103782"/>
            <a:ext cx="40126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F4999EAD-CD14-478C-8C48-EF2529B3A22C}"/>
              </a:ext>
            </a:extLst>
          </p:cNvPr>
          <p:cNvSpPr/>
          <p:nvPr/>
        </p:nvSpPr>
        <p:spPr>
          <a:xfrm rot="629818">
            <a:off x="2492899" y="3420499"/>
            <a:ext cx="3427123" cy="943124"/>
          </a:xfrm>
          <a:custGeom>
            <a:avLst/>
            <a:gdLst>
              <a:gd name="connsiteX0" fmla="*/ 0 w 4479230"/>
              <a:gd name="connsiteY0" fmla="*/ 0 h 1107996"/>
              <a:gd name="connsiteX1" fmla="*/ 4479230 w 4479230"/>
              <a:gd name="connsiteY1" fmla="*/ 0 h 1107996"/>
              <a:gd name="connsiteX2" fmla="*/ 4479230 w 4479230"/>
              <a:gd name="connsiteY2" fmla="*/ 1107996 h 1107996"/>
              <a:gd name="connsiteX3" fmla="*/ 0 w 4479230"/>
              <a:gd name="connsiteY3" fmla="*/ 1107996 h 1107996"/>
              <a:gd name="connsiteX4" fmla="*/ 0 w 4479230"/>
              <a:gd name="connsiteY4" fmla="*/ 0 h 1107996"/>
              <a:gd name="connsiteX0" fmla="*/ 0 w 4479230"/>
              <a:gd name="connsiteY0" fmla="*/ 0 h 1126435"/>
              <a:gd name="connsiteX1" fmla="*/ 4452725 w 4479230"/>
              <a:gd name="connsiteY1" fmla="*/ 1126435 h 1126435"/>
              <a:gd name="connsiteX2" fmla="*/ 4479230 w 4479230"/>
              <a:gd name="connsiteY2" fmla="*/ 1107996 h 1126435"/>
              <a:gd name="connsiteX3" fmla="*/ 0 w 4479230"/>
              <a:gd name="connsiteY3" fmla="*/ 1107996 h 1126435"/>
              <a:gd name="connsiteX4" fmla="*/ 0 w 4479230"/>
              <a:gd name="connsiteY4" fmla="*/ 0 h 1126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9230" h="1126435">
                <a:moveTo>
                  <a:pt x="0" y="0"/>
                </a:moveTo>
                <a:lnTo>
                  <a:pt x="4452725" y="1126435"/>
                </a:lnTo>
                <a:lnTo>
                  <a:pt x="4479230" y="1107996"/>
                </a:lnTo>
                <a:lnTo>
                  <a:pt x="0" y="1107996"/>
                </a:lnTo>
                <a:lnTo>
                  <a:pt x="0" y="0"/>
                </a:lnTo>
                <a:close/>
              </a:path>
            </a:pathLst>
          </a:custGeom>
          <a:solidFill>
            <a:srgbClr val="B1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D0DC0902-ADAC-4AE0-9776-96233D952472}"/>
              </a:ext>
            </a:extLst>
          </p:cNvPr>
          <p:cNvSpPr/>
          <p:nvPr/>
        </p:nvSpPr>
        <p:spPr>
          <a:xfrm rot="1020813">
            <a:off x="2777226" y="3412050"/>
            <a:ext cx="3181926" cy="787899"/>
          </a:xfrm>
          <a:custGeom>
            <a:avLst/>
            <a:gdLst>
              <a:gd name="connsiteX0" fmla="*/ 0 w 4479230"/>
              <a:gd name="connsiteY0" fmla="*/ 0 h 1107996"/>
              <a:gd name="connsiteX1" fmla="*/ 4479230 w 4479230"/>
              <a:gd name="connsiteY1" fmla="*/ 0 h 1107996"/>
              <a:gd name="connsiteX2" fmla="*/ 4479230 w 4479230"/>
              <a:gd name="connsiteY2" fmla="*/ 1107996 h 1107996"/>
              <a:gd name="connsiteX3" fmla="*/ 0 w 4479230"/>
              <a:gd name="connsiteY3" fmla="*/ 1107996 h 1107996"/>
              <a:gd name="connsiteX4" fmla="*/ 0 w 4479230"/>
              <a:gd name="connsiteY4" fmla="*/ 0 h 1107996"/>
              <a:gd name="connsiteX0" fmla="*/ 0 w 4479230"/>
              <a:gd name="connsiteY0" fmla="*/ 0 h 1126435"/>
              <a:gd name="connsiteX1" fmla="*/ 4452725 w 4479230"/>
              <a:gd name="connsiteY1" fmla="*/ 1126435 h 1126435"/>
              <a:gd name="connsiteX2" fmla="*/ 4479230 w 4479230"/>
              <a:gd name="connsiteY2" fmla="*/ 1107996 h 1126435"/>
              <a:gd name="connsiteX3" fmla="*/ 0 w 4479230"/>
              <a:gd name="connsiteY3" fmla="*/ 1107996 h 1126435"/>
              <a:gd name="connsiteX4" fmla="*/ 0 w 4479230"/>
              <a:gd name="connsiteY4" fmla="*/ 0 h 1126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9230" h="1126435">
                <a:moveTo>
                  <a:pt x="0" y="0"/>
                </a:moveTo>
                <a:lnTo>
                  <a:pt x="4452725" y="1126435"/>
                </a:lnTo>
                <a:lnTo>
                  <a:pt x="4479230" y="1107996"/>
                </a:lnTo>
                <a:lnTo>
                  <a:pt x="0" y="1107996"/>
                </a:lnTo>
                <a:lnTo>
                  <a:pt x="0" y="0"/>
                </a:lnTo>
                <a:close/>
              </a:path>
            </a:pathLst>
          </a:custGeom>
          <a:solidFill>
            <a:srgbClr val="E273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A1910B-CF4E-4E97-ACEA-BE03221B8843}"/>
              </a:ext>
            </a:extLst>
          </p:cNvPr>
          <p:cNvSpPr/>
          <p:nvPr/>
        </p:nvSpPr>
        <p:spPr>
          <a:xfrm rot="1692610">
            <a:off x="3263817" y="3414224"/>
            <a:ext cx="2803886" cy="605888"/>
          </a:xfrm>
          <a:custGeom>
            <a:avLst/>
            <a:gdLst>
              <a:gd name="connsiteX0" fmla="*/ 0 w 4479230"/>
              <a:gd name="connsiteY0" fmla="*/ 0 h 1107996"/>
              <a:gd name="connsiteX1" fmla="*/ 4479230 w 4479230"/>
              <a:gd name="connsiteY1" fmla="*/ 0 h 1107996"/>
              <a:gd name="connsiteX2" fmla="*/ 4479230 w 4479230"/>
              <a:gd name="connsiteY2" fmla="*/ 1107996 h 1107996"/>
              <a:gd name="connsiteX3" fmla="*/ 0 w 4479230"/>
              <a:gd name="connsiteY3" fmla="*/ 1107996 h 1107996"/>
              <a:gd name="connsiteX4" fmla="*/ 0 w 4479230"/>
              <a:gd name="connsiteY4" fmla="*/ 0 h 1107996"/>
              <a:gd name="connsiteX0" fmla="*/ 0 w 4479230"/>
              <a:gd name="connsiteY0" fmla="*/ 0 h 1126435"/>
              <a:gd name="connsiteX1" fmla="*/ 4452725 w 4479230"/>
              <a:gd name="connsiteY1" fmla="*/ 1126435 h 1126435"/>
              <a:gd name="connsiteX2" fmla="*/ 4479230 w 4479230"/>
              <a:gd name="connsiteY2" fmla="*/ 1107996 h 1126435"/>
              <a:gd name="connsiteX3" fmla="*/ 0 w 4479230"/>
              <a:gd name="connsiteY3" fmla="*/ 1107996 h 1126435"/>
              <a:gd name="connsiteX4" fmla="*/ 0 w 4479230"/>
              <a:gd name="connsiteY4" fmla="*/ 0 h 1126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9230" h="1126435">
                <a:moveTo>
                  <a:pt x="0" y="0"/>
                </a:moveTo>
                <a:lnTo>
                  <a:pt x="4452725" y="1126435"/>
                </a:lnTo>
                <a:lnTo>
                  <a:pt x="4479230" y="1107996"/>
                </a:lnTo>
                <a:lnTo>
                  <a:pt x="0" y="1107996"/>
                </a:lnTo>
                <a:lnTo>
                  <a:pt x="0" y="0"/>
                </a:lnTo>
                <a:close/>
              </a:path>
            </a:pathLst>
          </a:custGeom>
          <a:solidFill>
            <a:srgbClr val="FCD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7462E8DE-55FF-4006-B24B-642C65E8D1A0}"/>
              </a:ext>
            </a:extLst>
          </p:cNvPr>
          <p:cNvSpPr/>
          <p:nvPr/>
        </p:nvSpPr>
        <p:spPr>
          <a:xfrm rot="20970182" flipH="1">
            <a:off x="5609900" y="3399421"/>
            <a:ext cx="3427123" cy="943124"/>
          </a:xfrm>
          <a:custGeom>
            <a:avLst/>
            <a:gdLst>
              <a:gd name="connsiteX0" fmla="*/ 0 w 4479230"/>
              <a:gd name="connsiteY0" fmla="*/ 0 h 1107996"/>
              <a:gd name="connsiteX1" fmla="*/ 4479230 w 4479230"/>
              <a:gd name="connsiteY1" fmla="*/ 0 h 1107996"/>
              <a:gd name="connsiteX2" fmla="*/ 4479230 w 4479230"/>
              <a:gd name="connsiteY2" fmla="*/ 1107996 h 1107996"/>
              <a:gd name="connsiteX3" fmla="*/ 0 w 4479230"/>
              <a:gd name="connsiteY3" fmla="*/ 1107996 h 1107996"/>
              <a:gd name="connsiteX4" fmla="*/ 0 w 4479230"/>
              <a:gd name="connsiteY4" fmla="*/ 0 h 1107996"/>
              <a:gd name="connsiteX0" fmla="*/ 0 w 4479230"/>
              <a:gd name="connsiteY0" fmla="*/ 0 h 1126435"/>
              <a:gd name="connsiteX1" fmla="*/ 4452725 w 4479230"/>
              <a:gd name="connsiteY1" fmla="*/ 1126435 h 1126435"/>
              <a:gd name="connsiteX2" fmla="*/ 4479230 w 4479230"/>
              <a:gd name="connsiteY2" fmla="*/ 1107996 h 1126435"/>
              <a:gd name="connsiteX3" fmla="*/ 0 w 4479230"/>
              <a:gd name="connsiteY3" fmla="*/ 1107996 h 1126435"/>
              <a:gd name="connsiteX4" fmla="*/ 0 w 4479230"/>
              <a:gd name="connsiteY4" fmla="*/ 0 h 1126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9230" h="1126435">
                <a:moveTo>
                  <a:pt x="0" y="0"/>
                </a:moveTo>
                <a:lnTo>
                  <a:pt x="4452725" y="1126435"/>
                </a:lnTo>
                <a:lnTo>
                  <a:pt x="4479230" y="1107996"/>
                </a:lnTo>
                <a:lnTo>
                  <a:pt x="0" y="1107996"/>
                </a:lnTo>
                <a:lnTo>
                  <a:pt x="0" y="0"/>
                </a:lnTo>
                <a:close/>
              </a:path>
            </a:pathLst>
          </a:custGeom>
          <a:solidFill>
            <a:srgbClr val="B1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A07BE5A5-F48D-4A69-BF99-9149CD747596}"/>
              </a:ext>
            </a:extLst>
          </p:cNvPr>
          <p:cNvSpPr/>
          <p:nvPr/>
        </p:nvSpPr>
        <p:spPr>
          <a:xfrm rot="20579187" flipH="1">
            <a:off x="5598307" y="3397648"/>
            <a:ext cx="3181926" cy="787899"/>
          </a:xfrm>
          <a:custGeom>
            <a:avLst/>
            <a:gdLst>
              <a:gd name="connsiteX0" fmla="*/ 0 w 4479230"/>
              <a:gd name="connsiteY0" fmla="*/ 0 h 1107996"/>
              <a:gd name="connsiteX1" fmla="*/ 4479230 w 4479230"/>
              <a:gd name="connsiteY1" fmla="*/ 0 h 1107996"/>
              <a:gd name="connsiteX2" fmla="*/ 4479230 w 4479230"/>
              <a:gd name="connsiteY2" fmla="*/ 1107996 h 1107996"/>
              <a:gd name="connsiteX3" fmla="*/ 0 w 4479230"/>
              <a:gd name="connsiteY3" fmla="*/ 1107996 h 1107996"/>
              <a:gd name="connsiteX4" fmla="*/ 0 w 4479230"/>
              <a:gd name="connsiteY4" fmla="*/ 0 h 1107996"/>
              <a:gd name="connsiteX0" fmla="*/ 0 w 4479230"/>
              <a:gd name="connsiteY0" fmla="*/ 0 h 1126435"/>
              <a:gd name="connsiteX1" fmla="*/ 4452725 w 4479230"/>
              <a:gd name="connsiteY1" fmla="*/ 1126435 h 1126435"/>
              <a:gd name="connsiteX2" fmla="*/ 4479230 w 4479230"/>
              <a:gd name="connsiteY2" fmla="*/ 1107996 h 1126435"/>
              <a:gd name="connsiteX3" fmla="*/ 0 w 4479230"/>
              <a:gd name="connsiteY3" fmla="*/ 1107996 h 1126435"/>
              <a:gd name="connsiteX4" fmla="*/ 0 w 4479230"/>
              <a:gd name="connsiteY4" fmla="*/ 0 h 1126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9230" h="1126435">
                <a:moveTo>
                  <a:pt x="0" y="0"/>
                </a:moveTo>
                <a:lnTo>
                  <a:pt x="4452725" y="1126435"/>
                </a:lnTo>
                <a:lnTo>
                  <a:pt x="4479230" y="1107996"/>
                </a:lnTo>
                <a:lnTo>
                  <a:pt x="0" y="1107996"/>
                </a:lnTo>
                <a:lnTo>
                  <a:pt x="0" y="0"/>
                </a:lnTo>
                <a:close/>
              </a:path>
            </a:pathLst>
          </a:custGeom>
          <a:solidFill>
            <a:srgbClr val="E273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E71EC707-D346-4D17-B868-E5E3DC11F920}"/>
              </a:ext>
            </a:extLst>
          </p:cNvPr>
          <p:cNvSpPr/>
          <p:nvPr/>
        </p:nvSpPr>
        <p:spPr>
          <a:xfrm rot="19907390" flipH="1">
            <a:off x="5415727" y="3431822"/>
            <a:ext cx="2803886" cy="605888"/>
          </a:xfrm>
          <a:custGeom>
            <a:avLst/>
            <a:gdLst>
              <a:gd name="connsiteX0" fmla="*/ 0 w 4479230"/>
              <a:gd name="connsiteY0" fmla="*/ 0 h 1107996"/>
              <a:gd name="connsiteX1" fmla="*/ 4479230 w 4479230"/>
              <a:gd name="connsiteY1" fmla="*/ 0 h 1107996"/>
              <a:gd name="connsiteX2" fmla="*/ 4479230 w 4479230"/>
              <a:gd name="connsiteY2" fmla="*/ 1107996 h 1107996"/>
              <a:gd name="connsiteX3" fmla="*/ 0 w 4479230"/>
              <a:gd name="connsiteY3" fmla="*/ 1107996 h 1107996"/>
              <a:gd name="connsiteX4" fmla="*/ 0 w 4479230"/>
              <a:gd name="connsiteY4" fmla="*/ 0 h 1107996"/>
              <a:gd name="connsiteX0" fmla="*/ 0 w 4479230"/>
              <a:gd name="connsiteY0" fmla="*/ 0 h 1126435"/>
              <a:gd name="connsiteX1" fmla="*/ 4452725 w 4479230"/>
              <a:gd name="connsiteY1" fmla="*/ 1126435 h 1126435"/>
              <a:gd name="connsiteX2" fmla="*/ 4479230 w 4479230"/>
              <a:gd name="connsiteY2" fmla="*/ 1107996 h 1126435"/>
              <a:gd name="connsiteX3" fmla="*/ 0 w 4479230"/>
              <a:gd name="connsiteY3" fmla="*/ 1107996 h 1126435"/>
              <a:gd name="connsiteX4" fmla="*/ 0 w 4479230"/>
              <a:gd name="connsiteY4" fmla="*/ 0 h 1126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9230" h="1126435">
                <a:moveTo>
                  <a:pt x="0" y="0"/>
                </a:moveTo>
                <a:lnTo>
                  <a:pt x="4452725" y="1126435"/>
                </a:lnTo>
                <a:lnTo>
                  <a:pt x="4479230" y="1107996"/>
                </a:lnTo>
                <a:lnTo>
                  <a:pt x="0" y="1107996"/>
                </a:lnTo>
                <a:lnTo>
                  <a:pt x="0" y="0"/>
                </a:lnTo>
                <a:close/>
              </a:path>
            </a:pathLst>
          </a:custGeom>
          <a:solidFill>
            <a:srgbClr val="FCD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99">
            <a:extLst>
              <a:ext uri="{FF2B5EF4-FFF2-40B4-BE49-F238E27FC236}">
                <a16:creationId xmlns:a16="http://schemas.microsoft.com/office/drawing/2014/main" id="{9A4D4CC6-4563-4C69-85C9-212533D09B7A}"/>
              </a:ext>
            </a:extLst>
          </p:cNvPr>
          <p:cNvSpPr>
            <a:spLocks noEditPoints="1"/>
          </p:cNvSpPr>
          <p:nvPr/>
        </p:nvSpPr>
        <p:spPr bwMode="auto">
          <a:xfrm>
            <a:off x="5006841" y="3229574"/>
            <a:ext cx="1507201" cy="1443767"/>
          </a:xfrm>
          <a:custGeom>
            <a:avLst/>
            <a:gdLst>
              <a:gd name="T0" fmla="*/ 925 w 1124"/>
              <a:gd name="T1" fmla="*/ 21 h 843"/>
              <a:gd name="T2" fmla="*/ 249 w 1124"/>
              <a:gd name="T3" fmla="*/ 0 h 843"/>
              <a:gd name="T4" fmla="*/ 21 w 1124"/>
              <a:gd name="T5" fmla="*/ 199 h 843"/>
              <a:gd name="T6" fmla="*/ 18 w 1124"/>
              <a:gd name="T7" fmla="*/ 295 h 843"/>
              <a:gd name="T8" fmla="*/ 562 w 1124"/>
              <a:gd name="T9" fmla="*/ 843 h 843"/>
              <a:gd name="T10" fmla="*/ 1106 w 1124"/>
              <a:gd name="T11" fmla="*/ 295 h 843"/>
              <a:gd name="T12" fmla="*/ 1103 w 1124"/>
              <a:gd name="T13" fmla="*/ 199 h 843"/>
              <a:gd name="T14" fmla="*/ 484 w 1124"/>
              <a:gd name="T15" fmla="*/ 246 h 843"/>
              <a:gd name="T16" fmla="*/ 640 w 1124"/>
              <a:gd name="T17" fmla="*/ 246 h 843"/>
              <a:gd name="T18" fmla="*/ 685 w 1124"/>
              <a:gd name="T19" fmla="*/ 78 h 843"/>
              <a:gd name="T20" fmla="*/ 667 w 1124"/>
              <a:gd name="T21" fmla="*/ 223 h 843"/>
              <a:gd name="T22" fmla="*/ 457 w 1124"/>
              <a:gd name="T23" fmla="*/ 223 h 843"/>
              <a:gd name="T24" fmla="*/ 439 w 1124"/>
              <a:gd name="T25" fmla="*/ 78 h 843"/>
              <a:gd name="T26" fmla="*/ 457 w 1124"/>
              <a:gd name="T27" fmla="*/ 223 h 843"/>
              <a:gd name="T28" fmla="*/ 562 w 1124"/>
              <a:gd name="T29" fmla="*/ 718 h 843"/>
              <a:gd name="T30" fmla="*/ 649 w 1124"/>
              <a:gd name="T31" fmla="*/ 281 h 843"/>
              <a:gd name="T32" fmla="*/ 858 w 1124"/>
              <a:gd name="T33" fmla="*/ 281 h 843"/>
              <a:gd name="T34" fmla="*/ 685 w 1124"/>
              <a:gd name="T35" fmla="*/ 281 h 843"/>
              <a:gd name="T36" fmla="*/ 781 w 1124"/>
              <a:gd name="T37" fmla="*/ 174 h 843"/>
              <a:gd name="T38" fmla="*/ 695 w 1124"/>
              <a:gd name="T39" fmla="*/ 246 h 843"/>
              <a:gd name="T40" fmla="*/ 851 w 1124"/>
              <a:gd name="T41" fmla="*/ 70 h 843"/>
              <a:gd name="T42" fmla="*/ 727 w 1124"/>
              <a:gd name="T43" fmla="*/ 70 h 843"/>
              <a:gd name="T44" fmla="*/ 484 w 1124"/>
              <a:gd name="T45" fmla="*/ 70 h 843"/>
              <a:gd name="T46" fmla="*/ 562 w 1124"/>
              <a:gd name="T47" fmla="*/ 135 h 843"/>
              <a:gd name="T48" fmla="*/ 273 w 1124"/>
              <a:gd name="T49" fmla="*/ 70 h 843"/>
              <a:gd name="T50" fmla="*/ 341 w 1124"/>
              <a:gd name="T51" fmla="*/ 126 h 843"/>
              <a:gd name="T52" fmla="*/ 429 w 1124"/>
              <a:gd name="T53" fmla="*/ 246 h 843"/>
              <a:gd name="T54" fmla="*/ 343 w 1124"/>
              <a:gd name="T55" fmla="*/ 174 h 843"/>
              <a:gd name="T56" fmla="*/ 525 w 1124"/>
              <a:gd name="T57" fmla="*/ 712 h 843"/>
              <a:gd name="T58" fmla="*/ 439 w 1124"/>
              <a:gd name="T59" fmla="*/ 281 h 843"/>
              <a:gd name="T60" fmla="*/ 101 w 1124"/>
              <a:gd name="T61" fmla="*/ 281 h 843"/>
              <a:gd name="T62" fmla="*/ 446 w 1124"/>
              <a:gd name="T63" fmla="*/ 649 h 843"/>
              <a:gd name="T64" fmla="*/ 1023 w 1124"/>
              <a:gd name="T65" fmla="*/ 281 h 843"/>
              <a:gd name="T66" fmla="*/ 899 w 1124"/>
              <a:gd name="T67" fmla="*/ 281 h 843"/>
              <a:gd name="T68" fmla="*/ 808 w 1124"/>
              <a:gd name="T69" fmla="*/ 151 h 843"/>
              <a:gd name="T70" fmla="*/ 1051 w 1124"/>
              <a:gd name="T71" fmla="*/ 246 h 843"/>
              <a:gd name="T72" fmla="*/ 235 w 1124"/>
              <a:gd name="T73" fmla="*/ 84 h 843"/>
              <a:gd name="T74" fmla="*/ 221 w 1124"/>
              <a:gd name="T75" fmla="*/ 246 h 843"/>
              <a:gd name="T76" fmla="*/ 235 w 1124"/>
              <a:gd name="T77" fmla="*/ 84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4" h="843">
                <a:moveTo>
                  <a:pt x="1103" y="199"/>
                </a:moveTo>
                <a:cubicBezTo>
                  <a:pt x="925" y="21"/>
                  <a:pt x="925" y="21"/>
                  <a:pt x="925" y="21"/>
                </a:cubicBezTo>
                <a:cubicBezTo>
                  <a:pt x="912" y="7"/>
                  <a:pt x="894" y="0"/>
                  <a:pt x="875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230" y="0"/>
                  <a:pt x="212" y="7"/>
                  <a:pt x="199" y="21"/>
                </a:cubicBezTo>
                <a:cubicBezTo>
                  <a:pt x="21" y="199"/>
                  <a:pt x="21" y="199"/>
                  <a:pt x="21" y="199"/>
                </a:cubicBezTo>
                <a:cubicBezTo>
                  <a:pt x="7" y="213"/>
                  <a:pt x="0" y="231"/>
                  <a:pt x="0" y="249"/>
                </a:cubicBezTo>
                <a:cubicBezTo>
                  <a:pt x="0" y="266"/>
                  <a:pt x="6" y="282"/>
                  <a:pt x="18" y="295"/>
                </a:cubicBezTo>
                <a:cubicBezTo>
                  <a:pt x="509" y="819"/>
                  <a:pt x="509" y="819"/>
                  <a:pt x="509" y="819"/>
                </a:cubicBezTo>
                <a:cubicBezTo>
                  <a:pt x="523" y="834"/>
                  <a:pt x="542" y="843"/>
                  <a:pt x="562" y="843"/>
                </a:cubicBezTo>
                <a:cubicBezTo>
                  <a:pt x="582" y="843"/>
                  <a:pt x="601" y="834"/>
                  <a:pt x="615" y="819"/>
                </a:cubicBezTo>
                <a:cubicBezTo>
                  <a:pt x="1106" y="295"/>
                  <a:pt x="1106" y="295"/>
                  <a:pt x="1106" y="295"/>
                </a:cubicBezTo>
                <a:cubicBezTo>
                  <a:pt x="1118" y="282"/>
                  <a:pt x="1124" y="265"/>
                  <a:pt x="1124" y="248"/>
                </a:cubicBezTo>
                <a:cubicBezTo>
                  <a:pt x="1124" y="230"/>
                  <a:pt x="1117" y="213"/>
                  <a:pt x="1103" y="199"/>
                </a:cubicBezTo>
                <a:close/>
                <a:moveTo>
                  <a:pt x="640" y="246"/>
                </a:moveTo>
                <a:cubicBezTo>
                  <a:pt x="484" y="246"/>
                  <a:pt x="484" y="246"/>
                  <a:pt x="484" y="246"/>
                </a:cubicBezTo>
                <a:cubicBezTo>
                  <a:pt x="562" y="181"/>
                  <a:pt x="562" y="181"/>
                  <a:pt x="562" y="181"/>
                </a:cubicBezTo>
                <a:lnTo>
                  <a:pt x="640" y="246"/>
                </a:lnTo>
                <a:close/>
                <a:moveTo>
                  <a:pt x="589" y="158"/>
                </a:moveTo>
                <a:cubicBezTo>
                  <a:pt x="685" y="78"/>
                  <a:pt x="685" y="78"/>
                  <a:pt x="685" y="78"/>
                </a:cubicBezTo>
                <a:cubicBezTo>
                  <a:pt x="756" y="149"/>
                  <a:pt x="756" y="149"/>
                  <a:pt x="756" y="149"/>
                </a:cubicBezTo>
                <a:cubicBezTo>
                  <a:pt x="667" y="223"/>
                  <a:pt x="667" y="223"/>
                  <a:pt x="667" y="223"/>
                </a:cubicBezTo>
                <a:lnTo>
                  <a:pt x="589" y="158"/>
                </a:lnTo>
                <a:close/>
                <a:moveTo>
                  <a:pt x="457" y="223"/>
                </a:moveTo>
                <a:cubicBezTo>
                  <a:pt x="368" y="149"/>
                  <a:pt x="368" y="149"/>
                  <a:pt x="368" y="149"/>
                </a:cubicBezTo>
                <a:cubicBezTo>
                  <a:pt x="439" y="78"/>
                  <a:pt x="439" y="78"/>
                  <a:pt x="439" y="78"/>
                </a:cubicBezTo>
                <a:cubicBezTo>
                  <a:pt x="535" y="158"/>
                  <a:pt x="535" y="158"/>
                  <a:pt x="535" y="158"/>
                </a:cubicBezTo>
                <a:lnTo>
                  <a:pt x="457" y="223"/>
                </a:lnTo>
                <a:close/>
                <a:moveTo>
                  <a:pt x="649" y="281"/>
                </a:moveTo>
                <a:cubicBezTo>
                  <a:pt x="562" y="718"/>
                  <a:pt x="562" y="718"/>
                  <a:pt x="562" y="718"/>
                </a:cubicBezTo>
                <a:cubicBezTo>
                  <a:pt x="475" y="281"/>
                  <a:pt x="475" y="281"/>
                  <a:pt x="475" y="281"/>
                </a:cubicBezTo>
                <a:lnTo>
                  <a:pt x="649" y="281"/>
                </a:lnTo>
                <a:close/>
                <a:moveTo>
                  <a:pt x="685" y="281"/>
                </a:moveTo>
                <a:cubicBezTo>
                  <a:pt x="858" y="281"/>
                  <a:pt x="858" y="281"/>
                  <a:pt x="858" y="281"/>
                </a:cubicBezTo>
                <a:cubicBezTo>
                  <a:pt x="599" y="712"/>
                  <a:pt x="599" y="712"/>
                  <a:pt x="599" y="712"/>
                </a:cubicBezTo>
                <a:lnTo>
                  <a:pt x="685" y="281"/>
                </a:lnTo>
                <a:close/>
                <a:moveTo>
                  <a:pt x="695" y="246"/>
                </a:moveTo>
                <a:cubicBezTo>
                  <a:pt x="781" y="174"/>
                  <a:pt x="781" y="174"/>
                  <a:pt x="781" y="174"/>
                </a:cubicBezTo>
                <a:cubicBezTo>
                  <a:pt x="853" y="246"/>
                  <a:pt x="853" y="246"/>
                  <a:pt x="853" y="246"/>
                </a:cubicBezTo>
                <a:lnTo>
                  <a:pt x="695" y="246"/>
                </a:lnTo>
                <a:close/>
                <a:moveTo>
                  <a:pt x="727" y="70"/>
                </a:moveTo>
                <a:cubicBezTo>
                  <a:pt x="851" y="70"/>
                  <a:pt x="851" y="70"/>
                  <a:pt x="851" y="70"/>
                </a:cubicBezTo>
                <a:cubicBezTo>
                  <a:pt x="783" y="126"/>
                  <a:pt x="783" y="126"/>
                  <a:pt x="783" y="126"/>
                </a:cubicBezTo>
                <a:lnTo>
                  <a:pt x="727" y="70"/>
                </a:lnTo>
                <a:close/>
                <a:moveTo>
                  <a:pt x="562" y="135"/>
                </a:moveTo>
                <a:cubicBezTo>
                  <a:pt x="484" y="70"/>
                  <a:pt x="484" y="70"/>
                  <a:pt x="484" y="70"/>
                </a:cubicBezTo>
                <a:cubicBezTo>
                  <a:pt x="640" y="70"/>
                  <a:pt x="640" y="70"/>
                  <a:pt x="640" y="70"/>
                </a:cubicBezTo>
                <a:lnTo>
                  <a:pt x="562" y="135"/>
                </a:lnTo>
                <a:close/>
                <a:moveTo>
                  <a:pt x="341" y="126"/>
                </a:moveTo>
                <a:cubicBezTo>
                  <a:pt x="273" y="70"/>
                  <a:pt x="273" y="70"/>
                  <a:pt x="273" y="70"/>
                </a:cubicBezTo>
                <a:cubicBezTo>
                  <a:pt x="397" y="70"/>
                  <a:pt x="397" y="70"/>
                  <a:pt x="397" y="70"/>
                </a:cubicBezTo>
                <a:lnTo>
                  <a:pt x="341" y="126"/>
                </a:lnTo>
                <a:close/>
                <a:moveTo>
                  <a:pt x="343" y="174"/>
                </a:moveTo>
                <a:cubicBezTo>
                  <a:pt x="429" y="246"/>
                  <a:pt x="429" y="246"/>
                  <a:pt x="429" y="246"/>
                </a:cubicBezTo>
                <a:cubicBezTo>
                  <a:pt x="271" y="246"/>
                  <a:pt x="271" y="246"/>
                  <a:pt x="271" y="246"/>
                </a:cubicBezTo>
                <a:lnTo>
                  <a:pt x="343" y="174"/>
                </a:lnTo>
                <a:close/>
                <a:moveTo>
                  <a:pt x="439" y="281"/>
                </a:moveTo>
                <a:cubicBezTo>
                  <a:pt x="525" y="712"/>
                  <a:pt x="525" y="712"/>
                  <a:pt x="525" y="712"/>
                </a:cubicBezTo>
                <a:cubicBezTo>
                  <a:pt x="266" y="281"/>
                  <a:pt x="266" y="281"/>
                  <a:pt x="266" y="281"/>
                </a:cubicBezTo>
                <a:lnTo>
                  <a:pt x="439" y="281"/>
                </a:lnTo>
                <a:close/>
                <a:moveTo>
                  <a:pt x="446" y="649"/>
                </a:moveTo>
                <a:cubicBezTo>
                  <a:pt x="101" y="281"/>
                  <a:pt x="101" y="281"/>
                  <a:pt x="101" y="281"/>
                </a:cubicBezTo>
                <a:cubicBezTo>
                  <a:pt x="225" y="281"/>
                  <a:pt x="225" y="281"/>
                  <a:pt x="225" y="281"/>
                </a:cubicBezTo>
                <a:lnTo>
                  <a:pt x="446" y="649"/>
                </a:lnTo>
                <a:close/>
                <a:moveTo>
                  <a:pt x="899" y="281"/>
                </a:moveTo>
                <a:cubicBezTo>
                  <a:pt x="1023" y="281"/>
                  <a:pt x="1023" y="281"/>
                  <a:pt x="1023" y="281"/>
                </a:cubicBezTo>
                <a:cubicBezTo>
                  <a:pt x="678" y="649"/>
                  <a:pt x="678" y="649"/>
                  <a:pt x="678" y="649"/>
                </a:cubicBezTo>
                <a:lnTo>
                  <a:pt x="899" y="281"/>
                </a:lnTo>
                <a:close/>
                <a:moveTo>
                  <a:pt x="903" y="246"/>
                </a:moveTo>
                <a:cubicBezTo>
                  <a:pt x="808" y="151"/>
                  <a:pt x="808" y="151"/>
                  <a:pt x="808" y="151"/>
                </a:cubicBezTo>
                <a:cubicBezTo>
                  <a:pt x="889" y="84"/>
                  <a:pt x="889" y="84"/>
                  <a:pt x="889" y="84"/>
                </a:cubicBezTo>
                <a:cubicBezTo>
                  <a:pt x="1051" y="246"/>
                  <a:pt x="1051" y="246"/>
                  <a:pt x="1051" y="246"/>
                </a:cubicBezTo>
                <a:lnTo>
                  <a:pt x="903" y="246"/>
                </a:lnTo>
                <a:close/>
                <a:moveTo>
                  <a:pt x="235" y="84"/>
                </a:moveTo>
                <a:cubicBezTo>
                  <a:pt x="316" y="151"/>
                  <a:pt x="316" y="151"/>
                  <a:pt x="316" y="151"/>
                </a:cubicBezTo>
                <a:cubicBezTo>
                  <a:pt x="221" y="246"/>
                  <a:pt x="221" y="246"/>
                  <a:pt x="221" y="246"/>
                </a:cubicBezTo>
                <a:cubicBezTo>
                  <a:pt x="70" y="246"/>
                  <a:pt x="70" y="246"/>
                  <a:pt x="70" y="246"/>
                </a:cubicBezTo>
                <a:lnTo>
                  <a:pt x="235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endParaRPr lang="id-ID" sz="900"/>
          </a:p>
        </p:txBody>
      </p:sp>
    </p:spTree>
    <p:extLst>
      <p:ext uri="{BB962C8B-B14F-4D97-AF65-F5344CB8AC3E}">
        <p14:creationId xmlns:p14="http://schemas.microsoft.com/office/powerpoint/2010/main" val="128636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0" grpId="0" animBg="1"/>
      <p:bldP spid="8" grpId="0" animBg="1"/>
      <p:bldP spid="12" grpId="0" animBg="1"/>
      <p:bldP spid="13" grpId="0" animBg="1"/>
      <p:bldP spid="14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078CD711-40BA-4558-BB5B-F12C2ED95F6E}"/>
              </a:ext>
            </a:extLst>
          </p:cNvPr>
          <p:cNvSpPr txBox="1">
            <a:spLocks/>
          </p:cNvSpPr>
          <p:nvPr/>
        </p:nvSpPr>
        <p:spPr>
          <a:xfrm>
            <a:off x="9374980" y="63869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008239-F828-41CE-9D65-B1B889135704}" type="slidenum">
              <a:rPr lang="en-US" sz="4000" b="1" smtClean="0">
                <a:solidFill>
                  <a:srgbClr val="FFC000"/>
                </a:solidFill>
              </a:rPr>
              <a:pPr/>
              <a:t>25</a:t>
            </a:fld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E51BEF4-A8DA-43E7-B63B-8F7751D2F693}"/>
              </a:ext>
            </a:extLst>
          </p:cNvPr>
          <p:cNvSpPr txBox="1"/>
          <p:nvPr/>
        </p:nvSpPr>
        <p:spPr>
          <a:xfrm>
            <a:off x="468854" y="1694444"/>
            <a:ext cx="3562642" cy="4328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00B050"/>
              </a:buClr>
              <a:buSzPct val="110000"/>
              <a:buFont typeface="Wingdings" panose="05000000000000000000" pitchFamily="2" charset="2"/>
              <a:buChar char="ü"/>
            </a:pPr>
            <a:r>
              <a:rPr lang="en-US" sz="2400" b="1" dirty="0"/>
              <a:t>Web</a:t>
            </a:r>
          </a:p>
          <a:p>
            <a:pPr marL="342900" indent="-342900">
              <a:lnSpc>
                <a:spcPct val="300000"/>
              </a:lnSpc>
              <a:buClr>
                <a:srgbClr val="00B050"/>
              </a:buClr>
              <a:buSzPct val="110000"/>
              <a:buFont typeface="Wingdings" panose="05000000000000000000" pitchFamily="2" charset="2"/>
              <a:buChar char="ü"/>
            </a:pPr>
            <a:r>
              <a:rPr lang="en-US" sz="2400" b="1" dirty="0"/>
              <a:t>Mobile</a:t>
            </a:r>
          </a:p>
          <a:p>
            <a:pPr marL="342900" indent="-342900">
              <a:lnSpc>
                <a:spcPct val="300000"/>
              </a:lnSpc>
              <a:buClr>
                <a:srgbClr val="00B050"/>
              </a:buClr>
              <a:buSzPct val="110000"/>
              <a:buFont typeface="Wingdings" panose="05000000000000000000" pitchFamily="2" charset="2"/>
              <a:buChar char="ü"/>
            </a:pPr>
            <a:r>
              <a:rPr lang="en-US" sz="2400" b="1" dirty="0"/>
              <a:t>Professional experience</a:t>
            </a:r>
          </a:p>
          <a:p>
            <a:pPr marL="342900" indent="-342900">
              <a:lnSpc>
                <a:spcPct val="300000"/>
              </a:lnSpc>
              <a:buClr>
                <a:srgbClr val="00B050"/>
              </a:buClr>
              <a:buSzPct val="110000"/>
              <a:buFont typeface="Wingdings" panose="05000000000000000000" pitchFamily="2" charset="2"/>
              <a:buChar char="ü"/>
            </a:pPr>
            <a:r>
              <a:rPr lang="en-US" sz="2400" b="1" dirty="0"/>
              <a:t>Team work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996D0C-FA90-402F-AD26-D25C71378736}"/>
              </a:ext>
            </a:extLst>
          </p:cNvPr>
          <p:cNvSpPr txBox="1"/>
          <p:nvPr/>
        </p:nvSpPr>
        <p:spPr>
          <a:xfrm>
            <a:off x="8701211" y="2248441"/>
            <a:ext cx="2577500" cy="3220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FFC000"/>
              </a:buClr>
              <a:buSzPct val="113000"/>
              <a:buFont typeface="Wingdings" panose="05000000000000000000" pitchFamily="2" charset="2"/>
              <a:buChar char="Ø"/>
            </a:pPr>
            <a:r>
              <a:rPr lang="en-US" sz="2400" b="1" dirty="0"/>
              <a:t>Personal orders</a:t>
            </a:r>
          </a:p>
          <a:p>
            <a:pPr marL="342900" indent="-342900">
              <a:lnSpc>
                <a:spcPct val="300000"/>
              </a:lnSpc>
              <a:buClr>
                <a:srgbClr val="FFC000"/>
              </a:buClr>
              <a:buSzPct val="113000"/>
              <a:buFont typeface="Wingdings" panose="05000000000000000000" pitchFamily="2" charset="2"/>
              <a:buChar char="Ø"/>
            </a:pPr>
            <a:r>
              <a:rPr lang="en-US" sz="2400" b="1" dirty="0"/>
              <a:t>3D order</a:t>
            </a:r>
          </a:p>
          <a:p>
            <a:pPr marL="342900" indent="-342900">
              <a:lnSpc>
                <a:spcPct val="300000"/>
              </a:lnSpc>
              <a:buClr>
                <a:srgbClr val="FFC000"/>
              </a:buClr>
              <a:buSzPct val="113000"/>
              <a:buFont typeface="Wingdings" panose="05000000000000000000" pitchFamily="2" charset="2"/>
              <a:buChar char="Ø"/>
            </a:pPr>
            <a:r>
              <a:rPr lang="en-US" sz="2400" b="1" dirty="0"/>
              <a:t>Online payment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7BF174-EA72-4B1E-B67C-96793B696498}"/>
              </a:ext>
            </a:extLst>
          </p:cNvPr>
          <p:cNvSpPr txBox="1"/>
          <p:nvPr/>
        </p:nvSpPr>
        <p:spPr>
          <a:xfrm>
            <a:off x="271151" y="165273"/>
            <a:ext cx="2978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&amp; perspectives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972C466-927F-41E2-B440-97FDAC4777EF}"/>
              </a:ext>
            </a:extLst>
          </p:cNvPr>
          <p:cNvCxnSpPr/>
          <p:nvPr/>
        </p:nvCxnSpPr>
        <p:spPr>
          <a:xfrm>
            <a:off x="0" y="934715"/>
            <a:ext cx="12192000" cy="0"/>
          </a:xfrm>
          <a:prstGeom prst="line">
            <a:avLst/>
          </a:prstGeom>
          <a:ln>
            <a:solidFill>
              <a:srgbClr val="F1FAF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DCB3C07-AEEA-4AC0-B9A0-F1F2D14E74BF}"/>
              </a:ext>
            </a:extLst>
          </p:cNvPr>
          <p:cNvGrpSpPr/>
          <p:nvPr/>
        </p:nvGrpSpPr>
        <p:grpSpPr>
          <a:xfrm>
            <a:off x="3104672" y="1817013"/>
            <a:ext cx="5962650" cy="5133975"/>
            <a:chOff x="3114675" y="1813670"/>
            <a:chExt cx="5962650" cy="5133975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6B2EE331-AB52-4BA9-8C62-C5FD0341A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675" y="1813670"/>
              <a:ext cx="5962650" cy="5133975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FF0133DF-7051-44AE-AA71-FC3681F42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38" y="2550459"/>
              <a:ext cx="609524" cy="60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53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D85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ADA8FB0E-877D-434A-8A9D-54FA82109AC8}"/>
              </a:ext>
            </a:extLst>
          </p:cNvPr>
          <p:cNvSpPr txBox="1"/>
          <p:nvPr/>
        </p:nvSpPr>
        <p:spPr>
          <a:xfrm>
            <a:off x="4661311" y="2751016"/>
            <a:ext cx="2869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C777929-D9FE-404C-8E45-5822E5F628FD}"/>
              </a:ext>
            </a:extLst>
          </p:cNvPr>
          <p:cNvCxnSpPr/>
          <p:nvPr/>
        </p:nvCxnSpPr>
        <p:spPr>
          <a:xfrm>
            <a:off x="0" y="342899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454AA56-8CE1-4543-AE81-662A1A6507B7}"/>
              </a:ext>
            </a:extLst>
          </p:cNvPr>
          <p:cNvSpPr/>
          <p:nvPr/>
        </p:nvSpPr>
        <p:spPr>
          <a:xfrm>
            <a:off x="4272423" y="3475166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for your attention</a:t>
            </a:r>
          </a:p>
        </p:txBody>
      </p:sp>
      <p:pic>
        <p:nvPicPr>
          <p:cNvPr id="19458" name="Picture 2" descr="Related image">
            <a:extLst>
              <a:ext uri="{FF2B5EF4-FFF2-40B4-BE49-F238E27FC236}">
                <a16:creationId xmlns:a16="http://schemas.microsoft.com/office/drawing/2014/main" id="{AA17BC33-078B-4B69-ADDD-0019E6BCF6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380" y="1459836"/>
            <a:ext cx="8614609" cy="39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69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.07893 L 0 -0.08403 " pathEditMode="relative" rAng="0" ptsTypes="AA">
                                      <p:cBhvr>
                                        <p:cTn id="12" dur="1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4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xit" presetSubtype="3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1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0.10555 L 0 0.07917 " pathEditMode="relative" rAng="0" ptsTypes="AA">
                                      <p:cBhvr>
                                        <p:cTn id="22" dur="1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7" grpId="0"/>
      <p:bldP spid="1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D7878E1B-B658-4DEA-B561-3504F01AE5DA}"/>
              </a:ext>
            </a:extLst>
          </p:cNvPr>
          <p:cNvCxnSpPr/>
          <p:nvPr/>
        </p:nvCxnSpPr>
        <p:spPr>
          <a:xfrm>
            <a:off x="2292925" y="5145232"/>
            <a:ext cx="7589520" cy="0"/>
          </a:xfrm>
          <a:prstGeom prst="line">
            <a:avLst/>
          </a:prstGeom>
          <a:ln w="76200">
            <a:solidFill>
              <a:srgbClr val="BAE5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70C051B8-C2E3-4C4C-97D5-20B30A6DDB5A}"/>
              </a:ext>
            </a:extLst>
          </p:cNvPr>
          <p:cNvCxnSpPr/>
          <p:nvPr/>
        </p:nvCxnSpPr>
        <p:spPr>
          <a:xfrm>
            <a:off x="2292927" y="1695451"/>
            <a:ext cx="7589520" cy="0"/>
          </a:xfrm>
          <a:prstGeom prst="line">
            <a:avLst/>
          </a:prstGeom>
          <a:ln w="76200">
            <a:solidFill>
              <a:srgbClr val="BAE5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D84D399-1693-4975-BAF1-85F1797BEB54}"/>
              </a:ext>
            </a:extLst>
          </p:cNvPr>
          <p:cNvCxnSpPr>
            <a:cxnSpLocks/>
          </p:cNvCxnSpPr>
          <p:nvPr/>
        </p:nvCxnSpPr>
        <p:spPr>
          <a:xfrm>
            <a:off x="9857507" y="1695450"/>
            <a:ext cx="0" cy="3449781"/>
          </a:xfrm>
          <a:prstGeom prst="line">
            <a:avLst/>
          </a:prstGeom>
          <a:ln w="76200">
            <a:solidFill>
              <a:srgbClr val="BAE5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F12C18EF-AF33-4B78-B2C5-D3B87D224BDC}"/>
              </a:ext>
            </a:extLst>
          </p:cNvPr>
          <p:cNvSpPr txBox="1"/>
          <p:nvPr/>
        </p:nvSpPr>
        <p:spPr>
          <a:xfrm>
            <a:off x="3182322" y="2686620"/>
            <a:ext cx="4172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DF63266-0EE5-4D5F-AB9F-D4C176A01668}"/>
              </a:ext>
            </a:extLst>
          </p:cNvPr>
          <p:cNvCxnSpPr>
            <a:cxnSpLocks/>
          </p:cNvCxnSpPr>
          <p:nvPr/>
        </p:nvCxnSpPr>
        <p:spPr>
          <a:xfrm flipH="1" flipV="1">
            <a:off x="1865214" y="1285461"/>
            <a:ext cx="377602" cy="3332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8C146F7-3A5C-425F-80E1-476A71B8D1A3}"/>
              </a:ext>
            </a:extLst>
          </p:cNvPr>
          <p:cNvCxnSpPr>
            <a:cxnSpLocks/>
          </p:cNvCxnSpPr>
          <p:nvPr/>
        </p:nvCxnSpPr>
        <p:spPr>
          <a:xfrm flipH="1">
            <a:off x="2353347" y="1113183"/>
            <a:ext cx="204323" cy="5055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FBE9A2D4-61CE-4829-AEE6-DE085F2B4086}"/>
              </a:ext>
            </a:extLst>
          </p:cNvPr>
          <p:cNvCxnSpPr>
            <a:cxnSpLocks/>
          </p:cNvCxnSpPr>
          <p:nvPr/>
        </p:nvCxnSpPr>
        <p:spPr>
          <a:xfrm flipH="1">
            <a:off x="1762539" y="1721539"/>
            <a:ext cx="485131" cy="14701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A6F6038-3BC0-4BE9-8558-256122BF5A55}"/>
              </a:ext>
            </a:extLst>
          </p:cNvPr>
          <p:cNvCxnSpPr>
            <a:cxnSpLocks/>
          </p:cNvCxnSpPr>
          <p:nvPr/>
        </p:nvCxnSpPr>
        <p:spPr>
          <a:xfrm>
            <a:off x="2315440" y="1659354"/>
            <a:ext cx="0" cy="3520440"/>
          </a:xfrm>
          <a:prstGeom prst="line">
            <a:avLst/>
          </a:prstGeom>
          <a:ln w="76200">
            <a:solidFill>
              <a:srgbClr val="BAE5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77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8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719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50A39A50-E9EE-4C0E-B362-3E7ADC66B857}"/>
              </a:ext>
            </a:extLst>
          </p:cNvPr>
          <p:cNvSpPr/>
          <p:nvPr/>
        </p:nvSpPr>
        <p:spPr>
          <a:xfrm>
            <a:off x="3544456" y="3880800"/>
            <a:ext cx="4389120" cy="314306"/>
          </a:xfrm>
          <a:prstGeom prst="rightArrow">
            <a:avLst/>
          </a:prstGeom>
          <a:solidFill>
            <a:srgbClr val="B8D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48E2EA4C-7F33-4219-9C07-4186D1D8CF5A}"/>
              </a:ext>
            </a:extLst>
          </p:cNvPr>
          <p:cNvSpPr/>
          <p:nvPr/>
        </p:nvSpPr>
        <p:spPr>
          <a:xfrm rot="10800000">
            <a:off x="3580598" y="4438804"/>
            <a:ext cx="4389120" cy="314306"/>
          </a:xfrm>
          <a:prstGeom prst="rightArrow">
            <a:avLst/>
          </a:prstGeom>
          <a:solidFill>
            <a:srgbClr val="76C2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03B1802-F303-41AB-9514-4599C081E6DA}"/>
              </a:ext>
            </a:extLst>
          </p:cNvPr>
          <p:cNvSpPr txBox="1"/>
          <p:nvPr/>
        </p:nvSpPr>
        <p:spPr>
          <a:xfrm>
            <a:off x="271151" y="165273"/>
            <a:ext cx="1512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35103AD6-048C-4C64-94A7-A2B0670EBE94}"/>
              </a:ext>
            </a:extLst>
          </p:cNvPr>
          <p:cNvCxnSpPr/>
          <p:nvPr/>
        </p:nvCxnSpPr>
        <p:spPr>
          <a:xfrm>
            <a:off x="0" y="934715"/>
            <a:ext cx="12192000" cy="0"/>
          </a:xfrm>
          <a:prstGeom prst="line">
            <a:avLst/>
          </a:prstGeom>
          <a:ln>
            <a:solidFill>
              <a:srgbClr val="F1FAF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5CF4A32B-4C33-4926-BE69-FBA30C382E7E}"/>
              </a:ext>
            </a:extLst>
          </p:cNvPr>
          <p:cNvSpPr txBox="1">
            <a:spLocks/>
          </p:cNvSpPr>
          <p:nvPr/>
        </p:nvSpPr>
        <p:spPr>
          <a:xfrm>
            <a:off x="9374980" y="63869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008239-F828-41CE-9D65-B1B889135704}" type="slidenum">
              <a:rPr lang="en-US" sz="4000" b="1" smtClean="0">
                <a:solidFill>
                  <a:srgbClr val="FFC000"/>
                </a:solidFill>
              </a:rPr>
              <a:pPr/>
              <a:t>4</a:t>
            </a:fld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0DA77F11-D533-40AE-B656-92D7DA28A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31"/>
          <a:stretch/>
        </p:blipFill>
        <p:spPr bwMode="auto">
          <a:xfrm>
            <a:off x="1149988" y="3065528"/>
            <a:ext cx="2394468" cy="22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client circle clipart">
            <a:extLst>
              <a:ext uri="{FF2B5EF4-FFF2-40B4-BE49-F238E27FC236}">
                <a16:creationId xmlns:a16="http://schemas.microsoft.com/office/drawing/2014/main" id="{4A669388-1B56-43E4-9A05-FF5C5E959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572" y="3166895"/>
            <a:ext cx="1951299" cy="206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6F91E5C-0000-46A2-A0C4-28C91BD3D32D}"/>
              </a:ext>
            </a:extLst>
          </p:cNvPr>
          <p:cNvSpPr txBox="1"/>
          <p:nvPr/>
        </p:nvSpPr>
        <p:spPr>
          <a:xfrm>
            <a:off x="1444475" y="2419197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Bakeries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880EE51-32F2-493D-BB19-516A5BF10AA8}"/>
              </a:ext>
            </a:extLst>
          </p:cNvPr>
          <p:cNvSpPr txBox="1"/>
          <p:nvPr/>
        </p:nvSpPr>
        <p:spPr>
          <a:xfrm>
            <a:off x="8288621" y="2419196"/>
            <a:ext cx="147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Clients</a:t>
            </a:r>
          </a:p>
        </p:txBody>
      </p:sp>
    </p:spTree>
    <p:extLst>
      <p:ext uri="{BB962C8B-B14F-4D97-AF65-F5344CB8AC3E}">
        <p14:creationId xmlns:p14="http://schemas.microsoft.com/office/powerpoint/2010/main" val="360359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47536C3-3D09-4D4E-B762-B432BD89A4E5}"/>
              </a:ext>
            </a:extLst>
          </p:cNvPr>
          <p:cNvSpPr txBox="1"/>
          <p:nvPr/>
        </p:nvSpPr>
        <p:spPr>
          <a:xfrm>
            <a:off x="3989718" y="2413337"/>
            <a:ext cx="42125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Problematic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6195B98-9F11-4312-A367-C426C0AE713D}"/>
              </a:ext>
            </a:extLst>
          </p:cNvPr>
          <p:cNvSpPr txBox="1"/>
          <p:nvPr/>
        </p:nvSpPr>
        <p:spPr>
          <a:xfrm rot="907496">
            <a:off x="1669143" y="1816007"/>
            <a:ext cx="540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ADC6509-ECCB-4AB8-BC53-C13656FF732B}"/>
              </a:ext>
            </a:extLst>
          </p:cNvPr>
          <p:cNvSpPr txBox="1"/>
          <p:nvPr/>
        </p:nvSpPr>
        <p:spPr>
          <a:xfrm rot="20535645">
            <a:off x="9516636" y="2843111"/>
            <a:ext cx="540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3A9053C-A312-403D-994C-A74223026C9F}"/>
              </a:ext>
            </a:extLst>
          </p:cNvPr>
          <p:cNvSpPr txBox="1"/>
          <p:nvPr/>
        </p:nvSpPr>
        <p:spPr>
          <a:xfrm>
            <a:off x="5682343" y="4247150"/>
            <a:ext cx="5405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898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6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20000">
                                      <p:cBhvr>
                                        <p:cTn id="16" dur="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36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36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360" fill="hold">
                                          <p:stCondLst>
                                            <p:cond delay="108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360" fill="hold">
                                          <p:stCondLst>
                                            <p:cond delay="144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2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25" dur="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36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36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360" fill="hold">
                                          <p:stCondLst>
                                            <p:cond delay="108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360" fill="hold">
                                          <p:stCondLst>
                                            <p:cond delay="14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 build="allAtOnce"/>
      <p:bldP spid="3" grpId="0"/>
      <p:bldP spid="3" grpId="1"/>
      <p:bldP spid="4" grpId="0"/>
      <p:bldP spid="4" grpId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393CF70-74B0-4D61-8FF3-B1D3BF26FE18}"/>
              </a:ext>
            </a:extLst>
          </p:cNvPr>
          <p:cNvSpPr txBox="1"/>
          <p:nvPr/>
        </p:nvSpPr>
        <p:spPr>
          <a:xfrm>
            <a:off x="271151" y="165273"/>
            <a:ext cx="1467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Problematic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EABE40B-12F7-4C07-BA32-58F9A6F1FE3E}"/>
              </a:ext>
            </a:extLst>
          </p:cNvPr>
          <p:cNvSpPr txBox="1"/>
          <p:nvPr/>
        </p:nvSpPr>
        <p:spPr>
          <a:xfrm>
            <a:off x="410547" y="565383"/>
            <a:ext cx="236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the existing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DBBAA26-DB55-49E0-AAC3-B1CD51C96568}"/>
              </a:ext>
            </a:extLst>
          </p:cNvPr>
          <p:cNvCxnSpPr/>
          <p:nvPr/>
        </p:nvCxnSpPr>
        <p:spPr>
          <a:xfrm>
            <a:off x="0" y="934715"/>
            <a:ext cx="12192000" cy="0"/>
          </a:xfrm>
          <a:prstGeom prst="line">
            <a:avLst/>
          </a:prstGeom>
          <a:ln>
            <a:solidFill>
              <a:srgbClr val="F1FAF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31792E1E-290F-49A2-B0E1-EAB3532F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569" y="2347158"/>
            <a:ext cx="4748463" cy="372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space réservé du numéro de diapositive 3">
            <a:extLst>
              <a:ext uri="{FF2B5EF4-FFF2-40B4-BE49-F238E27FC236}">
                <a16:creationId xmlns:a16="http://schemas.microsoft.com/office/drawing/2014/main" id="{69A09BAA-F4FE-45E7-91D5-6DB1A1970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4980" y="6386962"/>
            <a:ext cx="2743200" cy="365125"/>
          </a:xfrm>
        </p:spPr>
        <p:txBody>
          <a:bodyPr/>
          <a:lstStyle/>
          <a:p>
            <a:fld id="{3C008239-F828-41CE-9D65-B1B889135704}" type="slidenum">
              <a:rPr lang="en-US" sz="4000" b="1" smtClean="0">
                <a:solidFill>
                  <a:srgbClr val="FFC000"/>
                </a:solidFill>
              </a:rPr>
              <a:t>6</a:t>
            </a:fld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A735454-B0E5-4FBC-B723-9AD7B1CE8745}"/>
              </a:ext>
            </a:extLst>
          </p:cNvPr>
          <p:cNvSpPr txBox="1"/>
          <p:nvPr/>
        </p:nvSpPr>
        <p:spPr>
          <a:xfrm>
            <a:off x="1087169" y="1454605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B52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media</a:t>
            </a:r>
          </a:p>
        </p:txBody>
      </p:sp>
      <p:pic>
        <p:nvPicPr>
          <p:cNvPr id="1032" name="Picture 8" descr="Image result for google map logo">
            <a:extLst>
              <a:ext uri="{FF2B5EF4-FFF2-40B4-BE49-F238E27FC236}">
                <a16:creationId xmlns:a16="http://schemas.microsoft.com/office/drawing/2014/main" id="{AF5D1A60-965F-4B7F-AB81-9C3A65C6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491" y="2575987"/>
            <a:ext cx="6869896" cy="266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yelp logo">
            <a:extLst>
              <a:ext uri="{FF2B5EF4-FFF2-40B4-BE49-F238E27FC236}">
                <a16:creationId xmlns:a16="http://schemas.microsoft.com/office/drawing/2014/main" id="{29C43154-AAA5-43BA-AC38-10EAED8EB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221" y="2656499"/>
            <a:ext cx="3832084" cy="225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1A13AA6-22E3-404F-BE2F-B768502B20C7}"/>
              </a:ext>
            </a:extLst>
          </p:cNvPr>
          <p:cNvSpPr txBox="1"/>
          <p:nvPr/>
        </p:nvSpPr>
        <p:spPr>
          <a:xfrm>
            <a:off x="5263583" y="1454605"/>
            <a:ext cx="1981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B9B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map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31B5BE7-F0A2-49E2-BEC8-ACCF7FB9C5FD}"/>
              </a:ext>
            </a:extLst>
          </p:cNvPr>
          <p:cNvSpPr txBox="1"/>
          <p:nvPr/>
        </p:nvSpPr>
        <p:spPr>
          <a:xfrm>
            <a:off x="9789778" y="1454605"/>
            <a:ext cx="803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D32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Yelp</a:t>
            </a:r>
          </a:p>
        </p:txBody>
      </p:sp>
    </p:spTree>
    <p:extLst>
      <p:ext uri="{BB962C8B-B14F-4D97-AF65-F5344CB8AC3E}">
        <p14:creationId xmlns:p14="http://schemas.microsoft.com/office/powerpoint/2010/main" val="400630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393CF70-74B0-4D61-8FF3-B1D3BF26FE18}"/>
              </a:ext>
            </a:extLst>
          </p:cNvPr>
          <p:cNvSpPr txBox="1"/>
          <p:nvPr/>
        </p:nvSpPr>
        <p:spPr>
          <a:xfrm>
            <a:off x="271151" y="165273"/>
            <a:ext cx="1467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Problematic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EABE40B-12F7-4C07-BA32-58F9A6F1FE3E}"/>
              </a:ext>
            </a:extLst>
          </p:cNvPr>
          <p:cNvSpPr txBox="1"/>
          <p:nvPr/>
        </p:nvSpPr>
        <p:spPr>
          <a:xfrm>
            <a:off x="410547" y="565383"/>
            <a:ext cx="3339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Criticism of the existing solutions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DBBAA26-DB55-49E0-AAC3-B1CD51C96568}"/>
              </a:ext>
            </a:extLst>
          </p:cNvPr>
          <p:cNvCxnSpPr/>
          <p:nvPr/>
        </p:nvCxnSpPr>
        <p:spPr>
          <a:xfrm>
            <a:off x="0" y="934715"/>
            <a:ext cx="12192000" cy="0"/>
          </a:xfrm>
          <a:prstGeom prst="line">
            <a:avLst/>
          </a:prstGeom>
          <a:ln>
            <a:solidFill>
              <a:srgbClr val="F1FAF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861ECC95-AF95-4F79-A4AE-9F951407EF74}"/>
              </a:ext>
            </a:extLst>
          </p:cNvPr>
          <p:cNvSpPr txBox="1">
            <a:spLocks/>
          </p:cNvSpPr>
          <p:nvPr/>
        </p:nvSpPr>
        <p:spPr>
          <a:xfrm>
            <a:off x="9374980" y="63869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008239-F828-41CE-9D65-B1B889135704}" type="slidenum">
              <a:rPr lang="en-US" sz="4000" b="1" smtClean="0">
                <a:solidFill>
                  <a:srgbClr val="FFC000"/>
                </a:solidFill>
              </a:rPr>
              <a:pPr/>
              <a:t>7</a:t>
            </a:fld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3655C61-FA05-4EA0-9871-04E02E465DB5}"/>
              </a:ext>
            </a:extLst>
          </p:cNvPr>
          <p:cNvSpPr txBox="1"/>
          <p:nvPr/>
        </p:nvSpPr>
        <p:spPr>
          <a:xfrm>
            <a:off x="1087169" y="1454605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B52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media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F8FFB4-0FFF-4460-B72B-73C8290D32DE}"/>
              </a:ext>
            </a:extLst>
          </p:cNvPr>
          <p:cNvSpPr txBox="1"/>
          <p:nvPr/>
        </p:nvSpPr>
        <p:spPr>
          <a:xfrm>
            <a:off x="5263583" y="1454605"/>
            <a:ext cx="1981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B9B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map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14A9B03-B8FB-493B-B416-6A45E8E713F5}"/>
              </a:ext>
            </a:extLst>
          </p:cNvPr>
          <p:cNvSpPr txBox="1"/>
          <p:nvPr/>
        </p:nvSpPr>
        <p:spPr>
          <a:xfrm>
            <a:off x="9356641" y="1454605"/>
            <a:ext cx="803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D323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Yelp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986DCE3-62E7-408C-B37F-2E64DEB9E27B}"/>
              </a:ext>
            </a:extLst>
          </p:cNvPr>
          <p:cNvCxnSpPr/>
          <p:nvPr/>
        </p:nvCxnSpPr>
        <p:spPr>
          <a:xfrm>
            <a:off x="4219074" y="1700463"/>
            <a:ext cx="0" cy="5157537"/>
          </a:xfrm>
          <a:prstGeom prst="line">
            <a:avLst/>
          </a:prstGeom>
          <a:ln w="38100">
            <a:solidFill>
              <a:srgbClr val="97A5B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DE21774-D8F7-466C-8BD1-1EEEE241FEEB}"/>
              </a:ext>
            </a:extLst>
          </p:cNvPr>
          <p:cNvCxnSpPr/>
          <p:nvPr/>
        </p:nvCxnSpPr>
        <p:spPr>
          <a:xfrm>
            <a:off x="8510337" y="1700463"/>
            <a:ext cx="0" cy="5157537"/>
          </a:xfrm>
          <a:prstGeom prst="line">
            <a:avLst/>
          </a:prstGeom>
          <a:ln w="38100">
            <a:solidFill>
              <a:srgbClr val="97A5B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729D94D-AF08-4C99-9C44-CF0B8B881564}"/>
              </a:ext>
            </a:extLst>
          </p:cNvPr>
          <p:cNvSpPr/>
          <p:nvPr/>
        </p:nvSpPr>
        <p:spPr>
          <a:xfrm>
            <a:off x="1" y="2497714"/>
            <a:ext cx="421906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3B526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Time consuming. </a:t>
            </a:r>
          </a:p>
          <a:p>
            <a:pPr>
              <a:buClr>
                <a:srgbClr val="3B5261"/>
              </a:buClr>
            </a:pPr>
            <a:endParaRPr lang="en-US" sz="2400" dirty="0"/>
          </a:p>
          <a:p>
            <a:pPr marL="342900" indent="-342900">
              <a:buClr>
                <a:srgbClr val="3B526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Risk of being wrongly informed about the place.</a:t>
            </a:r>
          </a:p>
          <a:p>
            <a:pPr>
              <a:buClr>
                <a:srgbClr val="3B5261"/>
              </a:buClr>
            </a:pPr>
            <a:r>
              <a:rPr lang="en-US" sz="2400" dirty="0"/>
              <a:t> </a:t>
            </a:r>
          </a:p>
          <a:p>
            <a:pPr marL="342900" indent="-342900">
              <a:buClr>
                <a:srgbClr val="3B526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No information about the prices. </a:t>
            </a:r>
          </a:p>
          <a:p>
            <a:pPr>
              <a:buClr>
                <a:srgbClr val="3B5261"/>
              </a:buClr>
            </a:pPr>
            <a:endParaRPr lang="en-US" sz="2400" dirty="0"/>
          </a:p>
          <a:p>
            <a:pPr marL="342900" indent="-342900">
              <a:buClr>
                <a:srgbClr val="3B526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No security in passing orders.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A29B81-1312-4313-AA95-DEBD12AF3769}"/>
              </a:ext>
            </a:extLst>
          </p:cNvPr>
          <p:cNvSpPr/>
          <p:nvPr/>
        </p:nvSpPr>
        <p:spPr>
          <a:xfrm>
            <a:off x="4219070" y="2497714"/>
            <a:ext cx="429125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1B9B58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Places are added by anyone not the owner.</a:t>
            </a:r>
          </a:p>
          <a:p>
            <a:pPr>
              <a:buClr>
                <a:srgbClr val="1B9B58"/>
              </a:buClr>
            </a:pPr>
            <a:endParaRPr lang="en-US" sz="2400" dirty="0"/>
          </a:p>
          <a:p>
            <a:pPr marL="285750" indent="-285750">
              <a:buClr>
                <a:srgbClr val="1B9B58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 The suggestion are only based on the location of the user. </a:t>
            </a:r>
          </a:p>
          <a:p>
            <a:pPr>
              <a:buClr>
                <a:srgbClr val="1B9B58"/>
              </a:buClr>
            </a:pPr>
            <a:endParaRPr lang="en-US" sz="2400" dirty="0"/>
          </a:p>
          <a:p>
            <a:pPr marL="285750" indent="-285750">
              <a:buClr>
                <a:srgbClr val="1B9B58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No on-line orders.</a:t>
            </a:r>
          </a:p>
          <a:p>
            <a:pPr>
              <a:buClr>
                <a:srgbClr val="1B9B58"/>
              </a:buClr>
            </a:pPr>
            <a:endParaRPr lang="en-US" sz="2400" dirty="0"/>
          </a:p>
          <a:p>
            <a:pPr marL="285750" indent="-285750">
              <a:buClr>
                <a:srgbClr val="1B9B58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 Not enough information about the products.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02D1D5-A9BF-4963-A508-2E00CA5CE1FB}"/>
              </a:ext>
            </a:extLst>
          </p:cNvPr>
          <p:cNvSpPr/>
          <p:nvPr/>
        </p:nvSpPr>
        <p:spPr>
          <a:xfrm>
            <a:off x="8510329" y="2497714"/>
            <a:ext cx="368166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D32323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The site is designed only for reviews. Can not pass an order.</a:t>
            </a:r>
          </a:p>
          <a:p>
            <a:pPr>
              <a:buClr>
                <a:srgbClr val="D32323"/>
              </a:buClr>
            </a:pPr>
            <a:endParaRPr lang="en-US" sz="2400" dirty="0"/>
          </a:p>
          <a:p>
            <a:pPr marL="285750" indent="-285750">
              <a:buClr>
                <a:srgbClr val="D32323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 Too many types of business. </a:t>
            </a:r>
          </a:p>
          <a:p>
            <a:pPr>
              <a:buClr>
                <a:srgbClr val="D32323"/>
              </a:buClr>
            </a:pPr>
            <a:endParaRPr lang="en-US" sz="2400" dirty="0"/>
          </a:p>
          <a:p>
            <a:pPr marL="285750" indent="-285750">
              <a:buClr>
                <a:srgbClr val="D32323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Not available worldwide.</a:t>
            </a:r>
          </a:p>
        </p:txBody>
      </p:sp>
    </p:spTree>
    <p:extLst>
      <p:ext uri="{BB962C8B-B14F-4D97-AF65-F5344CB8AC3E}">
        <p14:creationId xmlns:p14="http://schemas.microsoft.com/office/powerpoint/2010/main" val="17663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>
            <a:extLst>
              <a:ext uri="{FF2B5EF4-FFF2-40B4-BE49-F238E27FC236}">
                <a16:creationId xmlns:a16="http://schemas.microsoft.com/office/drawing/2014/main" id="{3E0239CE-CB4E-45CA-B560-82C7F874D170}"/>
              </a:ext>
            </a:extLst>
          </p:cNvPr>
          <p:cNvSpPr txBox="1"/>
          <p:nvPr/>
        </p:nvSpPr>
        <p:spPr>
          <a:xfrm>
            <a:off x="4305476" y="2721450"/>
            <a:ext cx="33778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A47413D-799C-4C14-9EF5-E31789F1C388}"/>
              </a:ext>
            </a:extLst>
          </p:cNvPr>
          <p:cNvGrpSpPr/>
          <p:nvPr/>
        </p:nvGrpSpPr>
        <p:grpSpPr>
          <a:xfrm>
            <a:off x="0" y="2442028"/>
            <a:ext cx="12192000" cy="1973942"/>
            <a:chOff x="0" y="2442028"/>
            <a:chExt cx="12192000" cy="197394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174B13-DD92-4963-9CE2-D12C336FF32D}"/>
                </a:ext>
              </a:extLst>
            </p:cNvPr>
            <p:cNvSpPr/>
            <p:nvPr/>
          </p:nvSpPr>
          <p:spPr>
            <a:xfrm>
              <a:off x="0" y="2442028"/>
              <a:ext cx="12192000" cy="1973942"/>
            </a:xfrm>
            <a:prstGeom prst="rect">
              <a:avLst/>
            </a:prstGeom>
            <a:solidFill>
              <a:srgbClr val="FED4E1"/>
            </a:solidFill>
            <a:ln>
              <a:solidFill>
                <a:srgbClr val="FED4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AA39759F-D864-4067-80CC-F076309DFB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33" b="25433"/>
            <a:stretch/>
          </p:blipFill>
          <p:spPr>
            <a:xfrm>
              <a:off x="4020946" y="2475912"/>
              <a:ext cx="4297680" cy="1936204"/>
            </a:xfrm>
            <a:prstGeom prst="rect">
              <a:avLst/>
            </a:prstGeom>
            <a:ln>
              <a:solidFill>
                <a:srgbClr val="FED4E1"/>
              </a:solidFill>
            </a:ln>
          </p:spPr>
        </p:pic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FF973CE1-0D87-4CCE-9524-E81AA4681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946" y="1420244"/>
            <a:ext cx="4297680" cy="401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9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33333E-6 7.40741E-7 L -0.00235 -0.3382 " pathEditMode="relative" rAng="0" ptsTypes="AA">
                                      <p:cBhvr>
                                        <p:cTn id="15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C70F554-5A7E-4278-BF88-D9D1013EA1BB}"/>
              </a:ext>
            </a:extLst>
          </p:cNvPr>
          <p:cNvSpPr txBox="1"/>
          <p:nvPr/>
        </p:nvSpPr>
        <p:spPr>
          <a:xfrm>
            <a:off x="271151" y="165273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B3D295-5C9C-4E96-84E3-22CAE0892D44}"/>
              </a:ext>
            </a:extLst>
          </p:cNvPr>
          <p:cNvSpPr txBox="1"/>
          <p:nvPr/>
        </p:nvSpPr>
        <p:spPr>
          <a:xfrm>
            <a:off x="410547" y="565383"/>
            <a:ext cx="112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Cake it up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F3FBC54D-B225-4E6F-9418-ED5531F150CD}"/>
              </a:ext>
            </a:extLst>
          </p:cNvPr>
          <p:cNvCxnSpPr/>
          <p:nvPr/>
        </p:nvCxnSpPr>
        <p:spPr>
          <a:xfrm>
            <a:off x="0" y="934715"/>
            <a:ext cx="12192000" cy="0"/>
          </a:xfrm>
          <a:prstGeom prst="line">
            <a:avLst/>
          </a:prstGeom>
          <a:ln>
            <a:solidFill>
              <a:srgbClr val="F1FAF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9">
            <a:extLst>
              <a:ext uri="{FF2B5EF4-FFF2-40B4-BE49-F238E27FC236}">
                <a16:creationId xmlns:a16="http://schemas.microsoft.com/office/drawing/2014/main" id="{C14DA7B1-3459-4F99-8DEB-004A7DBA3107}"/>
              </a:ext>
            </a:extLst>
          </p:cNvPr>
          <p:cNvCxnSpPr>
            <a:cxnSpLocks/>
          </p:cNvCxnSpPr>
          <p:nvPr/>
        </p:nvCxnSpPr>
        <p:spPr>
          <a:xfrm flipV="1">
            <a:off x="112295" y="3718056"/>
            <a:ext cx="12005885" cy="76304"/>
          </a:xfrm>
          <a:prstGeom prst="line">
            <a:avLst/>
          </a:prstGeom>
          <a:ln w="57150">
            <a:prstDash val="dashDot"/>
            <a:headEnd type="diamond" w="med" len="med"/>
            <a:tailEnd type="diamond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41EF5F1F-067D-4A46-9855-253F394FCC1A}"/>
              </a:ext>
            </a:extLst>
          </p:cNvPr>
          <p:cNvSpPr txBox="1">
            <a:spLocks/>
          </p:cNvSpPr>
          <p:nvPr/>
        </p:nvSpPr>
        <p:spPr>
          <a:xfrm>
            <a:off x="9374980" y="63869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008239-F828-41CE-9D65-B1B889135704}" type="slidenum">
              <a:rPr lang="en-US" sz="4000" b="1" smtClean="0">
                <a:solidFill>
                  <a:srgbClr val="FFC000"/>
                </a:solidFill>
              </a:rPr>
              <a:pPr/>
              <a:t>9</a:t>
            </a:fld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CE1A7BB-117F-4008-976D-2628DD001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713" y="2651911"/>
            <a:ext cx="1976051" cy="196072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B3D09B6-43E3-4B44-8AE3-E53F67100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151" y="2665878"/>
            <a:ext cx="1976051" cy="194675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8706FC5-401E-4AA3-8BB1-B46F169FC0AD}"/>
              </a:ext>
            </a:extLst>
          </p:cNvPr>
          <p:cNvSpPr txBox="1"/>
          <p:nvPr/>
        </p:nvSpPr>
        <p:spPr>
          <a:xfrm>
            <a:off x="1780580" y="1708473"/>
            <a:ext cx="1393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406A80"/>
                </a:solidFill>
              </a:rPr>
              <a:t>Mobile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3BAA17C-2DF0-4AC3-A052-084A9E5F4104}"/>
              </a:ext>
            </a:extLst>
          </p:cNvPr>
          <p:cNvSpPr txBox="1"/>
          <p:nvPr/>
        </p:nvSpPr>
        <p:spPr>
          <a:xfrm>
            <a:off x="9755567" y="1708424"/>
            <a:ext cx="968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406A80"/>
                </a:solidFill>
              </a:rPr>
              <a:t>Web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620DC31-13DA-4496-80CE-09356E673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189" y="2346927"/>
            <a:ext cx="2938424" cy="289486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5BE30332-705D-41DE-BBD9-D389279EAD0D}"/>
              </a:ext>
            </a:extLst>
          </p:cNvPr>
          <p:cNvSpPr txBox="1"/>
          <p:nvPr/>
        </p:nvSpPr>
        <p:spPr>
          <a:xfrm>
            <a:off x="5555066" y="5088345"/>
            <a:ext cx="1866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406A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Cake it up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69122EC-382C-4195-B658-FCF1D41C4519}"/>
              </a:ext>
            </a:extLst>
          </p:cNvPr>
          <p:cNvSpPr txBox="1"/>
          <p:nvPr/>
        </p:nvSpPr>
        <p:spPr>
          <a:xfrm>
            <a:off x="5470186" y="2246274"/>
            <a:ext cx="4565673" cy="36822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406A80"/>
                </a:solidFill>
              </a:rPr>
              <a:t>Pass orders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406A80"/>
                </a:solidFill>
              </a:rPr>
              <a:t>Find pastries/Bakeries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406A80"/>
                </a:solidFill>
              </a:rPr>
              <a:t>Help other customers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406A80"/>
                </a:solidFill>
              </a:rPr>
              <a:t>Get more details about a pastry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406A80"/>
                </a:solidFill>
              </a:rPr>
              <a:t>Manage pastries</a:t>
            </a:r>
          </a:p>
        </p:txBody>
      </p:sp>
    </p:spTree>
    <p:extLst>
      <p:ext uri="{BB962C8B-B14F-4D97-AF65-F5344CB8AC3E}">
        <p14:creationId xmlns:p14="http://schemas.microsoft.com/office/powerpoint/2010/main" val="181039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2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4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3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9" grpId="0"/>
      <p:bldP spid="19" grpId="1"/>
      <p:bldP spid="5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5490</TotalTime>
  <Words>1286</Words>
  <Application>Microsoft Office PowerPoint</Application>
  <PresentationFormat>Grand écran</PresentationFormat>
  <Paragraphs>348</Paragraphs>
  <Slides>26</Slides>
  <Notes>26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Gill Sans</vt:lpstr>
      <vt:lpstr>Lato Regular</vt:lpstr>
      <vt:lpstr>Segoe UI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ibtissem chalbi</dc:creator>
  <cp:lastModifiedBy>ibtissem chalbi</cp:lastModifiedBy>
  <cp:revision>388</cp:revision>
  <dcterms:created xsi:type="dcterms:W3CDTF">2019-06-17T09:38:21Z</dcterms:created>
  <dcterms:modified xsi:type="dcterms:W3CDTF">2019-06-25T14:31:11Z</dcterms:modified>
</cp:coreProperties>
</file>